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765" r:id="rId5"/>
  </p:sldMasterIdLst>
  <p:notesMasterIdLst>
    <p:notesMasterId r:id="rId10"/>
  </p:notesMasterIdLst>
  <p:sldIdLst>
    <p:sldId id="257" r:id="rId6"/>
    <p:sldId id="258" r:id="rId7"/>
    <p:sldId id="259" r:id="rId8"/>
    <p:sldId id="261" r:id="rId9"/>
  </p:sldIdLst>
  <p:sldSz cx="9144000" cy="6858000" type="screen4x3"/>
  <p:notesSz cx="6797675" cy="992663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D7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5A8ADB-5510-4C65-A418-AE63394462EC}" v="42" dt="2020-05-07T13:41:02.3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07" autoAdjust="0"/>
    <p:restoredTop sz="95334" autoAdjust="0"/>
  </p:normalViewPr>
  <p:slideViewPr>
    <p:cSldViewPr showGuides="1">
      <p:cViewPr varScale="1">
        <p:scale>
          <a:sx n="106" d="100"/>
          <a:sy n="106" d="100"/>
        </p:scale>
        <p:origin x="1160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z-Josef Heise" userId="381ced73-1bca-4eef-8c06-3061d3301083" providerId="ADAL" clId="{A1F153A3-2026-4036-8700-41B33DA97D53}"/>
    <pc:docChg chg="modSld">
      <pc:chgData name="Franz-Josef Heise" userId="381ced73-1bca-4eef-8c06-3061d3301083" providerId="ADAL" clId="{A1F153A3-2026-4036-8700-41B33DA97D53}" dt="2020-05-08T09:38:40.247" v="6" actId="1038"/>
      <pc:docMkLst>
        <pc:docMk/>
      </pc:docMkLst>
      <pc:sldChg chg="modSp mod">
        <pc:chgData name="Franz-Josef Heise" userId="381ced73-1bca-4eef-8c06-3061d3301083" providerId="ADAL" clId="{A1F153A3-2026-4036-8700-41B33DA97D53}" dt="2020-05-08T09:37:40.160" v="0" actId="20577"/>
        <pc:sldMkLst>
          <pc:docMk/>
          <pc:sldMk cId="0" sldId="257"/>
        </pc:sldMkLst>
        <pc:spChg chg="mod">
          <ac:chgData name="Franz-Josef Heise" userId="381ced73-1bca-4eef-8c06-3061d3301083" providerId="ADAL" clId="{A1F153A3-2026-4036-8700-41B33DA97D53}" dt="2020-05-08T09:37:40.160" v="0" actId="20577"/>
          <ac:spMkLst>
            <pc:docMk/>
            <pc:sldMk cId="0" sldId="257"/>
            <ac:spMk id="19" creationId="{00000000-0000-0000-0000-000000000000}"/>
          </ac:spMkLst>
        </pc:spChg>
      </pc:sldChg>
      <pc:sldChg chg="modSp mod">
        <pc:chgData name="Franz-Josef Heise" userId="381ced73-1bca-4eef-8c06-3061d3301083" providerId="ADAL" clId="{A1F153A3-2026-4036-8700-41B33DA97D53}" dt="2020-05-08T09:38:40.247" v="6" actId="1038"/>
        <pc:sldMkLst>
          <pc:docMk/>
          <pc:sldMk cId="3469525704" sldId="258"/>
        </pc:sldMkLst>
        <pc:spChg chg="mod">
          <ac:chgData name="Franz-Josef Heise" userId="381ced73-1bca-4eef-8c06-3061d3301083" providerId="ADAL" clId="{A1F153A3-2026-4036-8700-41B33DA97D53}" dt="2020-05-08T09:38:40.247" v="6" actId="1038"/>
          <ac:spMkLst>
            <pc:docMk/>
            <pc:sldMk cId="3469525704" sldId="258"/>
            <ac:spMk id="3" creationId="{00000000-0000-0000-0000-000000000000}"/>
          </ac:spMkLst>
        </pc:spChg>
      </pc:sldChg>
      <pc:sldChg chg="modSp mod">
        <pc:chgData name="Franz-Josef Heise" userId="381ced73-1bca-4eef-8c06-3061d3301083" providerId="ADAL" clId="{A1F153A3-2026-4036-8700-41B33DA97D53}" dt="2020-05-08T09:38:32.458" v="4" actId="1037"/>
        <pc:sldMkLst>
          <pc:docMk/>
          <pc:sldMk cId="1206904920" sldId="261"/>
        </pc:sldMkLst>
        <pc:spChg chg="mod">
          <ac:chgData name="Franz-Josef Heise" userId="381ced73-1bca-4eef-8c06-3061d3301083" providerId="ADAL" clId="{A1F153A3-2026-4036-8700-41B33DA97D53}" dt="2020-05-08T09:38:32.458" v="4" actId="1037"/>
          <ac:spMkLst>
            <pc:docMk/>
            <pc:sldMk cId="1206904920" sldId="261"/>
            <ac:spMk id="2" creationId="{1BBD9CBC-E4B9-CC4E-825E-6B02BF818B40}"/>
          </ac:spMkLst>
        </pc:spChg>
      </pc:sldChg>
    </pc:docChg>
  </pc:docChgLst>
  <pc:docChgLst>
    <pc:chgData name="Gregor Nüsse" userId="c6715a83-6e5d-4c94-a3c3-963ecad32afd" providerId="ADAL" clId="{0F5A8ADB-5510-4C65-A418-AE63394462EC}"/>
    <pc:docChg chg="undo custSel addSld delSld modSld modMainMaster">
      <pc:chgData name="Gregor Nüsse" userId="c6715a83-6e5d-4c94-a3c3-963ecad32afd" providerId="ADAL" clId="{0F5A8ADB-5510-4C65-A418-AE63394462EC}" dt="2020-05-07T13:44:35.830" v="187" actId="20577"/>
      <pc:docMkLst>
        <pc:docMk/>
      </pc:docMkLst>
      <pc:sldChg chg="delSp modSp">
        <pc:chgData name="Gregor Nüsse" userId="c6715a83-6e5d-4c94-a3c3-963ecad32afd" providerId="ADAL" clId="{0F5A8ADB-5510-4C65-A418-AE63394462EC}" dt="2020-05-07T13:42:42.986" v="176" actId="20577"/>
        <pc:sldMkLst>
          <pc:docMk/>
          <pc:sldMk cId="0" sldId="257"/>
        </pc:sldMkLst>
        <pc:spChg chg="del">
          <ac:chgData name="Gregor Nüsse" userId="c6715a83-6e5d-4c94-a3c3-963ecad32afd" providerId="ADAL" clId="{0F5A8ADB-5510-4C65-A418-AE63394462EC}" dt="2020-05-07T13:22:04.404" v="21" actId="478"/>
          <ac:spMkLst>
            <pc:docMk/>
            <pc:sldMk cId="0" sldId="257"/>
            <ac:spMk id="2" creationId="{00000000-0000-0000-0000-000000000000}"/>
          </ac:spMkLst>
        </pc:spChg>
        <pc:spChg chg="mod">
          <ac:chgData name="Gregor Nüsse" userId="c6715a83-6e5d-4c94-a3c3-963ecad32afd" providerId="ADAL" clId="{0F5A8ADB-5510-4C65-A418-AE63394462EC}" dt="2020-05-07T13:39:01.157" v="163" actId="1036"/>
          <ac:spMkLst>
            <pc:docMk/>
            <pc:sldMk cId="0" sldId="257"/>
            <ac:spMk id="19" creationId="{00000000-0000-0000-0000-000000000000}"/>
          </ac:spMkLst>
        </pc:spChg>
        <pc:spChg chg="mod">
          <ac:chgData name="Gregor Nüsse" userId="c6715a83-6e5d-4c94-a3c3-963ecad32afd" providerId="ADAL" clId="{0F5A8ADB-5510-4C65-A418-AE63394462EC}" dt="2020-05-07T13:39:01.157" v="163" actId="1036"/>
          <ac:spMkLst>
            <pc:docMk/>
            <pc:sldMk cId="0" sldId="257"/>
            <ac:spMk id="20" creationId="{00000000-0000-0000-0000-000000000000}"/>
          </ac:spMkLst>
        </pc:spChg>
        <pc:spChg chg="mod">
          <ac:chgData name="Gregor Nüsse" userId="c6715a83-6e5d-4c94-a3c3-963ecad32afd" providerId="ADAL" clId="{0F5A8ADB-5510-4C65-A418-AE63394462EC}" dt="2020-05-07T13:39:01.157" v="163" actId="1036"/>
          <ac:spMkLst>
            <pc:docMk/>
            <pc:sldMk cId="0" sldId="257"/>
            <ac:spMk id="22" creationId="{00000000-0000-0000-0000-000000000000}"/>
          </ac:spMkLst>
        </pc:spChg>
        <pc:spChg chg="mod">
          <ac:chgData name="Gregor Nüsse" userId="c6715a83-6e5d-4c94-a3c3-963ecad32afd" providerId="ADAL" clId="{0F5A8ADB-5510-4C65-A418-AE63394462EC}" dt="2020-05-07T13:42:42.986" v="176" actId="20577"/>
          <ac:spMkLst>
            <pc:docMk/>
            <pc:sldMk cId="0" sldId="257"/>
            <ac:spMk id="23" creationId="{00000000-0000-0000-0000-000000000000}"/>
          </ac:spMkLst>
        </pc:spChg>
        <pc:spChg chg="mod">
          <ac:chgData name="Gregor Nüsse" userId="c6715a83-6e5d-4c94-a3c3-963ecad32afd" providerId="ADAL" clId="{0F5A8ADB-5510-4C65-A418-AE63394462EC}" dt="2020-05-07T13:40:20.281" v="166" actId="207"/>
          <ac:spMkLst>
            <pc:docMk/>
            <pc:sldMk cId="0" sldId="257"/>
            <ac:spMk id="24" creationId="{00000000-0000-0000-0000-000000000000}"/>
          </ac:spMkLst>
        </pc:spChg>
        <pc:spChg chg="mod">
          <ac:chgData name="Gregor Nüsse" userId="c6715a83-6e5d-4c94-a3c3-963ecad32afd" providerId="ADAL" clId="{0F5A8ADB-5510-4C65-A418-AE63394462EC}" dt="2020-05-07T13:32:59.412" v="95" actId="20577"/>
          <ac:spMkLst>
            <pc:docMk/>
            <pc:sldMk cId="0" sldId="257"/>
            <ac:spMk id="4100" creationId="{00000000-0000-0000-0000-000000000000}"/>
          </ac:spMkLst>
        </pc:spChg>
        <pc:spChg chg="mod">
          <ac:chgData name="Gregor Nüsse" userId="c6715a83-6e5d-4c94-a3c3-963ecad32afd" providerId="ADAL" clId="{0F5A8ADB-5510-4C65-A418-AE63394462EC}" dt="2020-05-07T13:13:22.882" v="13" actId="20577"/>
          <ac:spMkLst>
            <pc:docMk/>
            <pc:sldMk cId="0" sldId="257"/>
            <ac:spMk id="4101" creationId="{00000000-0000-0000-0000-000000000000}"/>
          </ac:spMkLst>
        </pc:spChg>
        <pc:spChg chg="mod">
          <ac:chgData name="Gregor Nüsse" userId="c6715a83-6e5d-4c94-a3c3-963ecad32afd" providerId="ADAL" clId="{0F5A8ADB-5510-4C65-A418-AE63394462EC}" dt="2020-05-07T13:13:48.885" v="20" actId="113"/>
          <ac:spMkLst>
            <pc:docMk/>
            <pc:sldMk cId="0" sldId="257"/>
            <ac:spMk id="4104" creationId="{00000000-0000-0000-0000-000000000000}"/>
          </ac:spMkLst>
        </pc:spChg>
      </pc:sldChg>
      <pc:sldChg chg="addSp delSp modSp add del">
        <pc:chgData name="Gregor Nüsse" userId="c6715a83-6e5d-4c94-a3c3-963ecad32afd" providerId="ADAL" clId="{0F5A8ADB-5510-4C65-A418-AE63394462EC}" dt="2020-05-07T13:44:35.830" v="187" actId="20577"/>
        <pc:sldMkLst>
          <pc:docMk/>
          <pc:sldMk cId="0" sldId="259"/>
        </pc:sldMkLst>
        <pc:spChg chg="del">
          <ac:chgData name="Gregor Nüsse" userId="c6715a83-6e5d-4c94-a3c3-963ecad32afd" providerId="ADAL" clId="{0F5A8ADB-5510-4C65-A418-AE63394462EC}" dt="2020-05-07T13:22:10.545" v="22" actId="478"/>
          <ac:spMkLst>
            <pc:docMk/>
            <pc:sldMk cId="0" sldId="259"/>
            <ac:spMk id="2" creationId="{00000000-0000-0000-0000-000000000000}"/>
          </ac:spMkLst>
        </pc:spChg>
        <pc:spChg chg="add del">
          <ac:chgData name="Gregor Nüsse" userId="c6715a83-6e5d-4c94-a3c3-963ecad32afd" providerId="ADAL" clId="{0F5A8ADB-5510-4C65-A418-AE63394462EC}" dt="2020-05-07T13:40:47.476" v="169"/>
          <ac:spMkLst>
            <pc:docMk/>
            <pc:sldMk cId="0" sldId="259"/>
            <ac:spMk id="4" creationId="{DF9BDEF6-C935-46A7-9310-2DC72A948C56}"/>
          </ac:spMkLst>
        </pc:spChg>
        <pc:spChg chg="mod">
          <ac:chgData name="Gregor Nüsse" userId="c6715a83-6e5d-4c94-a3c3-963ecad32afd" providerId="ADAL" clId="{0F5A8ADB-5510-4C65-A418-AE63394462EC}" dt="2020-05-07T13:44:35.830" v="187" actId="20577"/>
          <ac:spMkLst>
            <pc:docMk/>
            <pc:sldMk cId="0" sldId="259"/>
            <ac:spMk id="22" creationId="{00000000-0000-0000-0000-000000000000}"/>
          </ac:spMkLst>
        </pc:spChg>
        <pc:spChg chg="add">
          <ac:chgData name="Gregor Nüsse" userId="c6715a83-6e5d-4c94-a3c3-963ecad32afd" providerId="ADAL" clId="{0F5A8ADB-5510-4C65-A418-AE63394462EC}" dt="2020-05-07T13:41:02.313" v="170"/>
          <ac:spMkLst>
            <pc:docMk/>
            <pc:sldMk cId="0" sldId="259"/>
            <ac:spMk id="23" creationId="{B0CF182E-5FAD-4278-9DB3-E42B48385723}"/>
          </ac:spMkLst>
        </pc:spChg>
        <pc:spChg chg="del">
          <ac:chgData name="Gregor Nüsse" userId="c6715a83-6e5d-4c94-a3c3-963ecad32afd" providerId="ADAL" clId="{0F5A8ADB-5510-4C65-A418-AE63394462EC}" dt="2020-05-07T13:40:41.044" v="167" actId="478"/>
          <ac:spMkLst>
            <pc:docMk/>
            <pc:sldMk cId="0" sldId="259"/>
            <ac:spMk id="25" creationId="{00000000-0000-0000-0000-000000000000}"/>
          </ac:spMkLst>
        </pc:spChg>
        <pc:spChg chg="mod">
          <ac:chgData name="Gregor Nüsse" userId="c6715a83-6e5d-4c94-a3c3-963ecad32afd" providerId="ADAL" clId="{0F5A8ADB-5510-4C65-A418-AE63394462EC}" dt="2020-05-07T13:36:00.301" v="112" actId="20577"/>
          <ac:spMkLst>
            <pc:docMk/>
            <pc:sldMk cId="0" sldId="259"/>
            <ac:spMk id="115" creationId="{00000000-0000-0000-0000-000000000000}"/>
          </ac:spMkLst>
        </pc:spChg>
        <pc:spChg chg="mod">
          <ac:chgData name="Gregor Nüsse" userId="c6715a83-6e5d-4c94-a3c3-963ecad32afd" providerId="ADAL" clId="{0F5A8ADB-5510-4C65-A418-AE63394462EC}" dt="2020-05-07T13:37:44.270" v="137" actId="115"/>
          <ac:spMkLst>
            <pc:docMk/>
            <pc:sldMk cId="0" sldId="259"/>
            <ac:spMk id="4100" creationId="{00000000-0000-0000-0000-000000000000}"/>
          </ac:spMkLst>
        </pc:spChg>
        <pc:spChg chg="mod">
          <ac:chgData name="Gregor Nüsse" userId="c6715a83-6e5d-4c94-a3c3-963ecad32afd" providerId="ADAL" clId="{0F5A8ADB-5510-4C65-A418-AE63394462EC}" dt="2020-05-07T13:37:36.379" v="133" actId="115"/>
          <ac:spMkLst>
            <pc:docMk/>
            <pc:sldMk cId="0" sldId="259"/>
            <ac:spMk id="4101" creationId="{00000000-0000-0000-0000-000000000000}"/>
          </ac:spMkLst>
        </pc:spChg>
        <pc:spChg chg="mod">
          <ac:chgData name="Gregor Nüsse" userId="c6715a83-6e5d-4c94-a3c3-963ecad32afd" providerId="ADAL" clId="{0F5A8ADB-5510-4C65-A418-AE63394462EC}" dt="2020-05-07T13:37:58.925" v="142" actId="20577"/>
          <ac:spMkLst>
            <pc:docMk/>
            <pc:sldMk cId="0" sldId="259"/>
            <ac:spMk id="4104" creationId="{00000000-0000-0000-0000-000000000000}"/>
          </ac:spMkLst>
        </pc:spChg>
      </pc:sldChg>
      <pc:sldChg chg="add del">
        <pc:chgData name="Gregor Nüsse" userId="c6715a83-6e5d-4c94-a3c3-963ecad32afd" providerId="ADAL" clId="{0F5A8ADB-5510-4C65-A418-AE63394462EC}" dt="2020-05-07T13:12:01.696" v="1"/>
        <pc:sldMkLst>
          <pc:docMk/>
          <pc:sldMk cId="1378027296" sldId="260"/>
        </pc:sldMkLst>
      </pc:sldChg>
      <pc:sldChg chg="add">
        <pc:chgData name="Gregor Nüsse" userId="c6715a83-6e5d-4c94-a3c3-963ecad32afd" providerId="ADAL" clId="{0F5A8ADB-5510-4C65-A418-AE63394462EC}" dt="2020-05-07T13:12:01.790" v="2"/>
        <pc:sldMkLst>
          <pc:docMk/>
          <pc:sldMk cId="3236821203" sldId="260"/>
        </pc:sldMkLst>
      </pc:sldChg>
      <pc:sldMasterChg chg="addSp delSp modSldLayout">
        <pc:chgData name="Gregor Nüsse" userId="c6715a83-6e5d-4c94-a3c3-963ecad32afd" providerId="ADAL" clId="{0F5A8ADB-5510-4C65-A418-AE63394462EC}" dt="2020-05-07T13:31:09.428" v="68"/>
        <pc:sldMasterMkLst>
          <pc:docMk/>
          <pc:sldMasterMk cId="0" sldId="2147483660"/>
        </pc:sldMasterMkLst>
        <pc:spChg chg="del">
          <ac:chgData name="Gregor Nüsse" userId="c6715a83-6e5d-4c94-a3c3-963ecad32afd" providerId="ADAL" clId="{0F5A8ADB-5510-4C65-A418-AE63394462EC}" dt="2020-05-07T13:26:48.885" v="34" actId="478"/>
          <ac:spMkLst>
            <pc:docMk/>
            <pc:sldMasterMk cId="0" sldId="2147483660"/>
            <ac:spMk id="12" creationId="{00000000-0000-0000-0000-000000000000}"/>
          </ac:spMkLst>
        </pc:spChg>
        <pc:spChg chg="del">
          <ac:chgData name="Gregor Nüsse" userId="c6715a83-6e5d-4c94-a3c3-963ecad32afd" providerId="ADAL" clId="{0F5A8ADB-5510-4C65-A418-AE63394462EC}" dt="2020-05-07T13:26:51.229" v="35" actId="478"/>
          <ac:spMkLst>
            <pc:docMk/>
            <pc:sldMasterMk cId="0" sldId="2147483660"/>
            <ac:spMk id="13" creationId="{00000000-0000-0000-0000-000000000000}"/>
          </ac:spMkLst>
        </pc:spChg>
        <pc:picChg chg="add del">
          <ac:chgData name="Gregor Nüsse" userId="c6715a83-6e5d-4c94-a3c3-963ecad32afd" providerId="ADAL" clId="{0F5A8ADB-5510-4C65-A418-AE63394462EC}" dt="2020-05-07T13:31:08.319" v="67" actId="478"/>
          <ac:picMkLst>
            <pc:docMk/>
            <pc:sldMasterMk cId="0" sldId="2147483660"/>
            <ac:picMk id="10" creationId="{A18D1076-8C72-4900-8EDC-28A56191E620}"/>
          </ac:picMkLst>
        </pc:picChg>
        <pc:picChg chg="add">
          <ac:chgData name="Gregor Nüsse" userId="c6715a83-6e5d-4c94-a3c3-963ecad32afd" providerId="ADAL" clId="{0F5A8ADB-5510-4C65-A418-AE63394462EC}" dt="2020-05-07T13:31:09.428" v="68"/>
          <ac:picMkLst>
            <pc:docMk/>
            <pc:sldMasterMk cId="0" sldId="2147483660"/>
            <ac:picMk id="11" creationId="{19F4185B-D578-4BB4-9556-FCA21337424E}"/>
          </ac:picMkLst>
        </pc:picChg>
        <pc:picChg chg="add">
          <ac:chgData name="Gregor Nüsse" userId="c6715a83-6e5d-4c94-a3c3-963ecad32afd" providerId="ADAL" clId="{0F5A8ADB-5510-4C65-A418-AE63394462EC}" dt="2020-05-07T13:31:09.428" v="68"/>
          <ac:picMkLst>
            <pc:docMk/>
            <pc:sldMasterMk cId="0" sldId="2147483660"/>
            <ac:picMk id="14" creationId="{F1B4458A-8FDE-473E-ADB0-D7B05BE91E33}"/>
          </ac:picMkLst>
        </pc:picChg>
        <pc:picChg chg="del">
          <ac:chgData name="Gregor Nüsse" userId="c6715a83-6e5d-4c94-a3c3-963ecad32afd" providerId="ADAL" clId="{0F5A8ADB-5510-4C65-A418-AE63394462EC}" dt="2020-05-07T13:31:08.319" v="67" actId="478"/>
          <ac:picMkLst>
            <pc:docMk/>
            <pc:sldMasterMk cId="0" sldId="2147483660"/>
            <ac:picMk id="1033" creationId="{00000000-0000-0000-0000-000000000000}"/>
          </ac:picMkLst>
        </pc:picChg>
        <pc:picChg chg="del">
          <ac:chgData name="Gregor Nüsse" userId="c6715a83-6e5d-4c94-a3c3-963ecad32afd" providerId="ADAL" clId="{0F5A8ADB-5510-4C65-A418-AE63394462EC}" dt="2020-05-07T13:26:53.604" v="36" actId="478"/>
          <ac:picMkLst>
            <pc:docMk/>
            <pc:sldMasterMk cId="0" sldId="2147483660"/>
            <ac:picMk id="1037" creationId="{00000000-0000-0000-0000-000000000000}"/>
          </ac:picMkLst>
        </pc:picChg>
        <pc:sldLayoutChg chg="addSp delSp modSp">
          <pc:chgData name="Gregor Nüsse" userId="c6715a83-6e5d-4c94-a3c3-963ecad32afd" providerId="ADAL" clId="{0F5A8ADB-5510-4C65-A418-AE63394462EC}" dt="2020-05-07T13:30:42.803" v="66" actId="1076"/>
          <pc:sldLayoutMkLst>
            <pc:docMk/>
            <pc:sldMasterMk cId="0" sldId="2147483660"/>
            <pc:sldLayoutMk cId="1776264430" sldId="2147483762"/>
          </pc:sldLayoutMkLst>
          <pc:spChg chg="del">
            <ac:chgData name="Gregor Nüsse" userId="c6715a83-6e5d-4c94-a3c3-963ecad32afd" providerId="ADAL" clId="{0F5A8ADB-5510-4C65-A418-AE63394462EC}" dt="2020-05-07T13:26:19.182" v="28" actId="478"/>
            <ac:spMkLst>
              <pc:docMk/>
              <pc:sldMasterMk cId="0" sldId="2147483660"/>
              <pc:sldLayoutMk cId="1776264430" sldId="2147483762"/>
              <ac:spMk id="11" creationId="{00000000-0000-0000-0000-000000000000}"/>
            </ac:spMkLst>
          </pc:spChg>
          <pc:spChg chg="del">
            <ac:chgData name="Gregor Nüsse" userId="c6715a83-6e5d-4c94-a3c3-963ecad32afd" providerId="ADAL" clId="{0F5A8ADB-5510-4C65-A418-AE63394462EC}" dt="2020-05-07T13:26:21.416" v="29" actId="478"/>
            <ac:spMkLst>
              <pc:docMk/>
              <pc:sldMasterMk cId="0" sldId="2147483660"/>
              <pc:sldLayoutMk cId="1776264430" sldId="2147483762"/>
              <ac:spMk id="12" creationId="{00000000-0000-0000-0000-000000000000}"/>
            </ac:spMkLst>
          </pc:spChg>
          <pc:picChg chg="del">
            <ac:chgData name="Gregor Nüsse" userId="c6715a83-6e5d-4c94-a3c3-963ecad32afd" providerId="ADAL" clId="{0F5A8ADB-5510-4C65-A418-AE63394462EC}" dt="2020-05-07T13:25:47.309" v="26" actId="478"/>
            <ac:picMkLst>
              <pc:docMk/>
              <pc:sldMasterMk cId="0" sldId="2147483660"/>
              <pc:sldLayoutMk cId="1776264430" sldId="2147483762"/>
              <ac:picMk id="2" creationId="{00000000-0000-0000-0000-000000000000}"/>
            </ac:picMkLst>
          </pc:picChg>
          <pc:picChg chg="mod">
            <ac:chgData name="Gregor Nüsse" userId="c6715a83-6e5d-4c94-a3c3-963ecad32afd" providerId="ADAL" clId="{0F5A8ADB-5510-4C65-A418-AE63394462EC}" dt="2020-05-07T13:30:13.218" v="64" actId="14100"/>
            <ac:picMkLst>
              <pc:docMk/>
              <pc:sldMasterMk cId="0" sldId="2147483660"/>
              <pc:sldLayoutMk cId="1776264430" sldId="2147483762"/>
              <ac:picMk id="18" creationId="{00000000-0000-0000-0000-000000000000}"/>
            </ac:picMkLst>
          </pc:picChg>
          <pc:picChg chg="add mod">
            <ac:chgData name="Gregor Nüsse" userId="c6715a83-6e5d-4c94-a3c3-963ecad32afd" providerId="ADAL" clId="{0F5A8ADB-5510-4C65-A418-AE63394462EC}" dt="2020-05-07T13:30:42.803" v="66" actId="1076"/>
            <ac:picMkLst>
              <pc:docMk/>
              <pc:sldMasterMk cId="0" sldId="2147483660"/>
              <pc:sldLayoutMk cId="1776264430" sldId="2147483762"/>
              <ac:picMk id="1026" creationId="{FB9E9941-6BCE-4110-A17D-FBD2BDC47EEA}"/>
            </ac:picMkLst>
          </pc:picChg>
        </pc:sldLayoutChg>
      </pc:sldMasterChg>
      <pc:sldMasterChg chg="addSp delSp modSldLayout">
        <pc:chgData name="Gregor Nüsse" userId="c6715a83-6e5d-4c94-a3c3-963ecad32afd" providerId="ADAL" clId="{0F5A8ADB-5510-4C65-A418-AE63394462EC}" dt="2020-05-07T13:31:20.415" v="70"/>
        <pc:sldMasterMkLst>
          <pc:docMk/>
          <pc:sldMasterMk cId="1666127643" sldId="2147483763"/>
        </pc:sldMasterMkLst>
        <pc:spChg chg="del">
          <ac:chgData name="Gregor Nüsse" userId="c6715a83-6e5d-4c94-a3c3-963ecad32afd" providerId="ADAL" clId="{0F5A8ADB-5510-4C65-A418-AE63394462EC}" dt="2020-05-07T13:26:27.463" v="30" actId="478"/>
          <ac:spMkLst>
            <pc:docMk/>
            <pc:sldMasterMk cId="1666127643" sldId="2147483763"/>
            <ac:spMk id="8" creationId="{00000000-0000-0000-0000-000000000000}"/>
          </ac:spMkLst>
        </pc:spChg>
        <pc:spChg chg="del">
          <ac:chgData name="Gregor Nüsse" userId="c6715a83-6e5d-4c94-a3c3-963ecad32afd" providerId="ADAL" clId="{0F5A8ADB-5510-4C65-A418-AE63394462EC}" dt="2020-05-07T13:26:29.558" v="31" actId="478"/>
          <ac:spMkLst>
            <pc:docMk/>
            <pc:sldMasterMk cId="1666127643" sldId="2147483763"/>
            <ac:spMk id="9" creationId="{00000000-0000-0000-0000-000000000000}"/>
          </ac:spMkLst>
        </pc:spChg>
        <pc:picChg chg="del">
          <ac:chgData name="Gregor Nüsse" userId="c6715a83-6e5d-4c94-a3c3-963ecad32afd" providerId="ADAL" clId="{0F5A8ADB-5510-4C65-A418-AE63394462EC}" dt="2020-05-07T13:31:19.287" v="69" actId="478"/>
          <ac:picMkLst>
            <pc:docMk/>
            <pc:sldMasterMk cId="1666127643" sldId="2147483763"/>
            <ac:picMk id="6" creationId="{00000000-0000-0000-0000-000000000000}"/>
          </ac:picMkLst>
        </pc:picChg>
        <pc:picChg chg="del">
          <ac:chgData name="Gregor Nüsse" userId="c6715a83-6e5d-4c94-a3c3-963ecad32afd" providerId="ADAL" clId="{0F5A8ADB-5510-4C65-A418-AE63394462EC}" dt="2020-05-07T13:27:18.448" v="38" actId="478"/>
          <ac:picMkLst>
            <pc:docMk/>
            <pc:sldMasterMk cId="1666127643" sldId="2147483763"/>
            <ac:picMk id="7" creationId="{00000000-0000-0000-0000-000000000000}"/>
          </ac:picMkLst>
        </pc:picChg>
        <pc:picChg chg="add del">
          <ac:chgData name="Gregor Nüsse" userId="c6715a83-6e5d-4c94-a3c3-963ecad32afd" providerId="ADAL" clId="{0F5A8ADB-5510-4C65-A418-AE63394462EC}" dt="2020-05-07T13:31:19.287" v="69" actId="478"/>
          <ac:picMkLst>
            <pc:docMk/>
            <pc:sldMasterMk cId="1666127643" sldId="2147483763"/>
            <ac:picMk id="10" creationId="{CDCE67FA-1E7E-4CFF-8A4F-3F851589365A}"/>
          </ac:picMkLst>
        </pc:picChg>
        <pc:picChg chg="add">
          <ac:chgData name="Gregor Nüsse" userId="c6715a83-6e5d-4c94-a3c3-963ecad32afd" providerId="ADAL" clId="{0F5A8ADB-5510-4C65-A418-AE63394462EC}" dt="2020-05-07T13:31:20.415" v="70"/>
          <ac:picMkLst>
            <pc:docMk/>
            <pc:sldMasterMk cId="1666127643" sldId="2147483763"/>
            <ac:picMk id="11" creationId="{303EC885-CC8F-4B40-833E-889C67DC8416}"/>
          </ac:picMkLst>
        </pc:picChg>
        <pc:picChg chg="add">
          <ac:chgData name="Gregor Nüsse" userId="c6715a83-6e5d-4c94-a3c3-963ecad32afd" providerId="ADAL" clId="{0F5A8ADB-5510-4C65-A418-AE63394462EC}" dt="2020-05-07T13:31:20.415" v="70"/>
          <ac:picMkLst>
            <pc:docMk/>
            <pc:sldMasterMk cId="1666127643" sldId="2147483763"/>
            <ac:picMk id="12" creationId="{2F8235D1-B155-455A-96AB-33D0FBC5E529}"/>
          </ac:picMkLst>
        </pc:picChg>
        <pc:sldLayoutChg chg="delSp">
          <pc:chgData name="Gregor Nüsse" userId="c6715a83-6e5d-4c94-a3c3-963ecad32afd" providerId="ADAL" clId="{0F5A8ADB-5510-4C65-A418-AE63394462EC}" dt="2020-05-07T13:26:40.682" v="33" actId="478"/>
          <pc:sldLayoutMkLst>
            <pc:docMk/>
            <pc:sldMasterMk cId="1666127643" sldId="2147483763"/>
            <pc:sldLayoutMk cId="3600435502" sldId="2147483764"/>
          </pc:sldLayoutMkLst>
          <pc:spChg chg="del">
            <ac:chgData name="Gregor Nüsse" userId="c6715a83-6e5d-4c94-a3c3-963ecad32afd" providerId="ADAL" clId="{0F5A8ADB-5510-4C65-A418-AE63394462EC}" dt="2020-05-07T13:26:40.682" v="33" actId="478"/>
            <ac:spMkLst>
              <pc:docMk/>
              <pc:sldMasterMk cId="1666127643" sldId="2147483763"/>
              <pc:sldLayoutMk cId="3600435502" sldId="2147483764"/>
              <ac:spMk id="2" creationId="{00000000-0000-0000-0000-000000000000}"/>
            </ac:spMkLst>
          </pc:spChg>
          <pc:spChg chg="del">
            <ac:chgData name="Gregor Nüsse" userId="c6715a83-6e5d-4c94-a3c3-963ecad32afd" providerId="ADAL" clId="{0F5A8ADB-5510-4C65-A418-AE63394462EC}" dt="2020-05-07T13:26:38.432" v="32" actId="478"/>
            <ac:spMkLst>
              <pc:docMk/>
              <pc:sldMasterMk cId="1666127643" sldId="2147483763"/>
              <pc:sldLayoutMk cId="3600435502" sldId="2147483764"/>
              <ac:spMk id="3" creationId="{00000000-0000-0000-0000-000000000000}"/>
            </ac:spMkLst>
          </pc:spChg>
        </pc:sldLayoutChg>
      </pc:sldMasterChg>
      <pc:sldMasterChg chg="addSp delSp modSldLayout">
        <pc:chgData name="Gregor Nüsse" userId="c6715a83-6e5d-4c94-a3c3-963ecad32afd" providerId="ADAL" clId="{0F5A8ADB-5510-4C65-A418-AE63394462EC}" dt="2020-05-07T13:31:44.756" v="74"/>
        <pc:sldMasterMkLst>
          <pc:docMk/>
          <pc:sldMasterMk cId="3966214070" sldId="2147483765"/>
        </pc:sldMasterMkLst>
        <pc:spChg chg="del">
          <ac:chgData name="Gregor Nüsse" userId="c6715a83-6e5d-4c94-a3c3-963ecad32afd" providerId="ADAL" clId="{0F5A8ADB-5510-4C65-A418-AE63394462EC}" dt="2020-05-07T13:27:31.010" v="40" actId="478"/>
          <ac:spMkLst>
            <pc:docMk/>
            <pc:sldMasterMk cId="3966214070" sldId="2147483765"/>
            <ac:spMk id="12" creationId="{00000000-0000-0000-0000-000000000000}"/>
          </ac:spMkLst>
        </pc:spChg>
        <pc:spChg chg="del">
          <ac:chgData name="Gregor Nüsse" userId="c6715a83-6e5d-4c94-a3c3-963ecad32afd" providerId="ADAL" clId="{0F5A8ADB-5510-4C65-A418-AE63394462EC}" dt="2020-05-07T13:27:32.901" v="41" actId="478"/>
          <ac:spMkLst>
            <pc:docMk/>
            <pc:sldMasterMk cId="3966214070" sldId="2147483765"/>
            <ac:spMk id="13" creationId="{00000000-0000-0000-0000-000000000000}"/>
          </ac:spMkLst>
        </pc:spChg>
        <pc:picChg chg="add del">
          <ac:chgData name="Gregor Nüsse" userId="c6715a83-6e5d-4c94-a3c3-963ecad32afd" providerId="ADAL" clId="{0F5A8ADB-5510-4C65-A418-AE63394462EC}" dt="2020-05-07T13:31:34.272" v="71" actId="478"/>
          <ac:picMkLst>
            <pc:docMk/>
            <pc:sldMasterMk cId="3966214070" sldId="2147483765"/>
            <ac:picMk id="8" creationId="{4855F668-8164-43F9-A8A2-FF075483F4AC}"/>
          </ac:picMkLst>
        </pc:picChg>
        <pc:picChg chg="add">
          <ac:chgData name="Gregor Nüsse" userId="c6715a83-6e5d-4c94-a3c3-963ecad32afd" providerId="ADAL" clId="{0F5A8ADB-5510-4C65-A418-AE63394462EC}" dt="2020-05-07T13:31:35.537" v="72"/>
          <ac:picMkLst>
            <pc:docMk/>
            <pc:sldMasterMk cId="3966214070" sldId="2147483765"/>
            <ac:picMk id="10" creationId="{026D7E36-574F-4362-B951-4F33F6BE9DB6}"/>
          </ac:picMkLst>
        </pc:picChg>
        <pc:picChg chg="add">
          <ac:chgData name="Gregor Nüsse" userId="c6715a83-6e5d-4c94-a3c3-963ecad32afd" providerId="ADAL" clId="{0F5A8ADB-5510-4C65-A418-AE63394462EC}" dt="2020-05-07T13:31:35.537" v="72"/>
          <ac:picMkLst>
            <pc:docMk/>
            <pc:sldMasterMk cId="3966214070" sldId="2147483765"/>
            <ac:picMk id="11" creationId="{3D880CE2-A794-41FB-8193-D1CA540CD5F2}"/>
          </ac:picMkLst>
        </pc:picChg>
        <pc:picChg chg="del">
          <ac:chgData name="Gregor Nüsse" userId="c6715a83-6e5d-4c94-a3c3-963ecad32afd" providerId="ADAL" clId="{0F5A8ADB-5510-4C65-A418-AE63394462EC}" dt="2020-05-07T13:31:34.272" v="71" actId="478"/>
          <ac:picMkLst>
            <pc:docMk/>
            <pc:sldMasterMk cId="3966214070" sldId="2147483765"/>
            <ac:picMk id="1033" creationId="{00000000-0000-0000-0000-000000000000}"/>
          </ac:picMkLst>
        </pc:picChg>
        <pc:picChg chg="del">
          <ac:chgData name="Gregor Nüsse" userId="c6715a83-6e5d-4c94-a3c3-963ecad32afd" providerId="ADAL" clId="{0F5A8ADB-5510-4C65-A418-AE63394462EC}" dt="2020-05-07T13:28:09.354" v="50" actId="478"/>
          <ac:picMkLst>
            <pc:docMk/>
            <pc:sldMasterMk cId="3966214070" sldId="2147483765"/>
            <ac:picMk id="1037" creationId="{00000000-0000-0000-0000-000000000000}"/>
          </ac:picMkLst>
        </pc:picChg>
        <pc:sldLayoutChg chg="addSp delSp">
          <pc:chgData name="Gregor Nüsse" userId="c6715a83-6e5d-4c94-a3c3-963ecad32afd" providerId="ADAL" clId="{0F5A8ADB-5510-4C65-A418-AE63394462EC}" dt="2020-05-07T13:31:44.756" v="74"/>
          <pc:sldLayoutMkLst>
            <pc:docMk/>
            <pc:sldMasterMk cId="3966214070" sldId="2147483765"/>
            <pc:sldLayoutMk cId="731623456" sldId="2147483766"/>
          </pc:sldLayoutMkLst>
          <pc:spChg chg="del">
            <ac:chgData name="Gregor Nüsse" userId="c6715a83-6e5d-4c94-a3c3-963ecad32afd" providerId="ADAL" clId="{0F5A8ADB-5510-4C65-A418-AE63394462EC}" dt="2020-05-07T13:27:39.244" v="43" actId="478"/>
            <ac:spMkLst>
              <pc:docMk/>
              <pc:sldMasterMk cId="3966214070" sldId="2147483765"/>
              <pc:sldLayoutMk cId="731623456" sldId="2147483766"/>
              <ac:spMk id="11" creationId="{00000000-0000-0000-0000-000000000000}"/>
            </ac:spMkLst>
          </pc:spChg>
          <pc:spChg chg="del">
            <ac:chgData name="Gregor Nüsse" userId="c6715a83-6e5d-4c94-a3c3-963ecad32afd" providerId="ADAL" clId="{0F5A8ADB-5510-4C65-A418-AE63394462EC}" dt="2020-05-07T13:27:37.042" v="42" actId="478"/>
            <ac:spMkLst>
              <pc:docMk/>
              <pc:sldMasterMk cId="3966214070" sldId="2147483765"/>
              <pc:sldLayoutMk cId="731623456" sldId="2147483766"/>
              <ac:spMk id="12" creationId="{00000000-0000-0000-0000-000000000000}"/>
            </ac:spMkLst>
          </pc:spChg>
          <pc:picChg chg="del">
            <ac:chgData name="Gregor Nüsse" userId="c6715a83-6e5d-4c94-a3c3-963ecad32afd" providerId="ADAL" clId="{0F5A8ADB-5510-4C65-A418-AE63394462EC}" dt="2020-05-07T13:28:36.968" v="52" actId="478"/>
            <ac:picMkLst>
              <pc:docMk/>
              <pc:sldMasterMk cId="3966214070" sldId="2147483765"/>
              <pc:sldLayoutMk cId="731623456" sldId="2147483766"/>
              <ac:picMk id="2" creationId="{00000000-0000-0000-0000-000000000000}"/>
            </ac:picMkLst>
          </pc:picChg>
          <pc:picChg chg="add del">
            <ac:chgData name="Gregor Nüsse" userId="c6715a83-6e5d-4c94-a3c3-963ecad32afd" providerId="ADAL" clId="{0F5A8ADB-5510-4C65-A418-AE63394462EC}" dt="2020-05-07T13:31:43.537" v="73" actId="478"/>
            <ac:picMkLst>
              <pc:docMk/>
              <pc:sldMasterMk cId="3966214070" sldId="2147483765"/>
              <pc:sldLayoutMk cId="731623456" sldId="2147483766"/>
              <ac:picMk id="8" creationId="{CBE56FD1-A081-4797-AB65-6FDAEECB82EB}"/>
            </ac:picMkLst>
          </pc:picChg>
          <pc:picChg chg="add">
            <ac:chgData name="Gregor Nüsse" userId="c6715a83-6e5d-4c94-a3c3-963ecad32afd" providerId="ADAL" clId="{0F5A8ADB-5510-4C65-A418-AE63394462EC}" dt="2020-05-07T13:31:44.756" v="74"/>
            <ac:picMkLst>
              <pc:docMk/>
              <pc:sldMasterMk cId="3966214070" sldId="2147483765"/>
              <pc:sldLayoutMk cId="731623456" sldId="2147483766"/>
              <ac:picMk id="9" creationId="{CF0BB75A-0A1E-4B59-A5BA-8DF39D17EF21}"/>
            </ac:picMkLst>
          </pc:picChg>
          <pc:picChg chg="add">
            <ac:chgData name="Gregor Nüsse" userId="c6715a83-6e5d-4c94-a3c3-963ecad32afd" providerId="ADAL" clId="{0F5A8ADB-5510-4C65-A418-AE63394462EC}" dt="2020-05-07T13:31:44.756" v="74"/>
            <ac:picMkLst>
              <pc:docMk/>
              <pc:sldMasterMk cId="3966214070" sldId="2147483765"/>
              <pc:sldLayoutMk cId="731623456" sldId="2147483766"/>
              <ac:picMk id="14" creationId="{87DF9918-AF90-4A91-A122-B956755B96BF}"/>
            </ac:picMkLst>
          </pc:picChg>
          <pc:picChg chg="del">
            <ac:chgData name="Gregor Nüsse" userId="c6715a83-6e5d-4c94-a3c3-963ecad32afd" providerId="ADAL" clId="{0F5A8ADB-5510-4C65-A418-AE63394462EC}" dt="2020-05-07T13:31:43.537" v="73" actId="478"/>
            <ac:picMkLst>
              <pc:docMk/>
              <pc:sldMasterMk cId="3966214070" sldId="2147483765"/>
              <pc:sldLayoutMk cId="731623456" sldId="2147483766"/>
              <ac:picMk id="18" creationId="{00000000-0000-0000-0000-000000000000}"/>
            </ac:picMkLst>
          </pc:picChg>
        </pc:sldLayoutChg>
      </pc:sldMasterChg>
      <pc:sldMasterChg chg="addSp delSp modSldLayout">
        <pc:chgData name="Gregor Nüsse" userId="c6715a83-6e5d-4c94-a3c3-963ecad32afd" providerId="ADAL" clId="{0F5A8ADB-5510-4C65-A418-AE63394462EC}" dt="2020-05-07T13:31:52.787" v="76"/>
        <pc:sldMasterMkLst>
          <pc:docMk/>
          <pc:sldMasterMk cId="2169657358" sldId="2147483767"/>
        </pc:sldMasterMkLst>
        <pc:spChg chg="del">
          <ac:chgData name="Gregor Nüsse" userId="c6715a83-6e5d-4c94-a3c3-963ecad32afd" providerId="ADAL" clId="{0F5A8ADB-5510-4C65-A418-AE63394462EC}" dt="2020-05-07T13:27:44.995" v="45" actId="478"/>
          <ac:spMkLst>
            <pc:docMk/>
            <pc:sldMasterMk cId="2169657358" sldId="2147483767"/>
            <ac:spMk id="8" creationId="{00000000-0000-0000-0000-000000000000}"/>
          </ac:spMkLst>
        </pc:spChg>
        <pc:spChg chg="del">
          <ac:chgData name="Gregor Nüsse" userId="c6715a83-6e5d-4c94-a3c3-963ecad32afd" providerId="ADAL" clId="{0F5A8ADB-5510-4C65-A418-AE63394462EC}" dt="2020-05-07T13:27:43.198" v="44" actId="478"/>
          <ac:spMkLst>
            <pc:docMk/>
            <pc:sldMasterMk cId="2169657358" sldId="2147483767"/>
            <ac:spMk id="9" creationId="{00000000-0000-0000-0000-000000000000}"/>
          </ac:spMkLst>
        </pc:spChg>
        <pc:picChg chg="del">
          <ac:chgData name="Gregor Nüsse" userId="c6715a83-6e5d-4c94-a3c3-963ecad32afd" providerId="ADAL" clId="{0F5A8ADB-5510-4C65-A418-AE63394462EC}" dt="2020-05-07T13:31:51.458" v="75" actId="478"/>
          <ac:picMkLst>
            <pc:docMk/>
            <pc:sldMasterMk cId="2169657358" sldId="2147483767"/>
            <ac:picMk id="6" creationId="{00000000-0000-0000-0000-000000000000}"/>
          </ac:picMkLst>
        </pc:picChg>
        <pc:picChg chg="del">
          <ac:chgData name="Gregor Nüsse" userId="c6715a83-6e5d-4c94-a3c3-963ecad32afd" providerId="ADAL" clId="{0F5A8ADB-5510-4C65-A418-AE63394462EC}" dt="2020-05-07T13:27:57.760" v="48" actId="478"/>
          <ac:picMkLst>
            <pc:docMk/>
            <pc:sldMasterMk cId="2169657358" sldId="2147483767"/>
            <ac:picMk id="7" creationId="{00000000-0000-0000-0000-000000000000}"/>
          </ac:picMkLst>
        </pc:picChg>
        <pc:picChg chg="add del">
          <ac:chgData name="Gregor Nüsse" userId="c6715a83-6e5d-4c94-a3c3-963ecad32afd" providerId="ADAL" clId="{0F5A8ADB-5510-4C65-A418-AE63394462EC}" dt="2020-05-07T13:31:51.458" v="75" actId="478"/>
          <ac:picMkLst>
            <pc:docMk/>
            <pc:sldMasterMk cId="2169657358" sldId="2147483767"/>
            <ac:picMk id="12" creationId="{04BF741C-AAB0-4924-BF79-74FD309A8BD0}"/>
          </ac:picMkLst>
        </pc:picChg>
        <pc:picChg chg="add">
          <ac:chgData name="Gregor Nüsse" userId="c6715a83-6e5d-4c94-a3c3-963ecad32afd" providerId="ADAL" clId="{0F5A8ADB-5510-4C65-A418-AE63394462EC}" dt="2020-05-07T13:31:52.787" v="76"/>
          <ac:picMkLst>
            <pc:docMk/>
            <pc:sldMasterMk cId="2169657358" sldId="2147483767"/>
            <ac:picMk id="13" creationId="{8BC6DE6E-7D16-42DC-A081-E6520008287E}"/>
          </ac:picMkLst>
        </pc:picChg>
        <pc:picChg chg="add">
          <ac:chgData name="Gregor Nüsse" userId="c6715a83-6e5d-4c94-a3c3-963ecad32afd" providerId="ADAL" clId="{0F5A8ADB-5510-4C65-A418-AE63394462EC}" dt="2020-05-07T13:31:52.787" v="76"/>
          <ac:picMkLst>
            <pc:docMk/>
            <pc:sldMasterMk cId="2169657358" sldId="2147483767"/>
            <ac:picMk id="14" creationId="{B171736B-4406-4B70-9AD0-A3E73A2E6593}"/>
          </ac:picMkLst>
        </pc:picChg>
        <pc:sldLayoutChg chg="delSp">
          <pc:chgData name="Gregor Nüsse" userId="c6715a83-6e5d-4c94-a3c3-963ecad32afd" providerId="ADAL" clId="{0F5A8ADB-5510-4C65-A418-AE63394462EC}" dt="2020-05-07T13:27:50.932" v="47" actId="478"/>
          <pc:sldLayoutMkLst>
            <pc:docMk/>
            <pc:sldMasterMk cId="2169657358" sldId="2147483767"/>
            <pc:sldLayoutMk cId="3901701168" sldId="2147483768"/>
          </pc:sldLayoutMkLst>
          <pc:spChg chg="del">
            <ac:chgData name="Gregor Nüsse" userId="c6715a83-6e5d-4c94-a3c3-963ecad32afd" providerId="ADAL" clId="{0F5A8ADB-5510-4C65-A418-AE63394462EC}" dt="2020-05-07T13:27:48.917" v="46" actId="478"/>
            <ac:spMkLst>
              <pc:docMk/>
              <pc:sldMasterMk cId="2169657358" sldId="2147483767"/>
              <pc:sldLayoutMk cId="3901701168" sldId="2147483768"/>
              <ac:spMk id="2" creationId="{00000000-0000-0000-0000-000000000000}"/>
            </ac:spMkLst>
          </pc:spChg>
          <pc:spChg chg="del">
            <ac:chgData name="Gregor Nüsse" userId="c6715a83-6e5d-4c94-a3c3-963ecad32afd" providerId="ADAL" clId="{0F5A8ADB-5510-4C65-A418-AE63394462EC}" dt="2020-05-07T13:27:50.932" v="47" actId="478"/>
            <ac:spMkLst>
              <pc:docMk/>
              <pc:sldMasterMk cId="2169657358" sldId="2147483767"/>
              <pc:sldLayoutMk cId="3901701168" sldId="2147483768"/>
              <ac:spMk id="3" creationId="{00000000-0000-0000-0000-000000000000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171EDD99-65F0-4081-BFEA-CEB123CF3615}" type="datetimeFigureOut">
              <a:rPr lang="de-DE"/>
              <a:pPr>
                <a:defRPr/>
              </a:pPr>
              <a:t>04.02.25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AFA52CD4-3801-4806-B0D3-9A622F36EE1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87186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A52CD4-3801-4806-B0D3-9A622F36EE12}" type="slidenum">
              <a:rPr lang="de-DE" smtClean="0"/>
              <a:pPr>
                <a:defRPr/>
              </a:pPr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00625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FA52CD4-3801-4806-B0D3-9A622F36EE12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0062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e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jpe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61431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(deutsch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Grafik 13" descr="Stiftung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2888" y="6442316"/>
            <a:ext cx="698461" cy="3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Grafik 7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873" y="235132"/>
            <a:ext cx="1746504" cy="454152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 userDrawn="1"/>
        </p:nvPicPr>
        <p:blipFill rotWithShape="1">
          <a:blip r:embed="rId4" cstate="print">
            <a:clrChange>
              <a:clrFrom>
                <a:srgbClr val="FFFDFE"/>
              </a:clrFrom>
              <a:clrTo>
                <a:srgbClr val="FFFD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1" t="32399" r="5065" b="32586"/>
          <a:stretch/>
        </p:blipFill>
        <p:spPr>
          <a:xfrm>
            <a:off x="8058832" y="235684"/>
            <a:ext cx="782517" cy="4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6264430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gli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35684"/>
            <a:ext cx="1831517" cy="453600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 userDrawn="1"/>
        </p:nvPicPr>
        <p:blipFill rotWithShape="1">
          <a:blip r:embed="rId3" cstate="print">
            <a:clrChange>
              <a:clrFrom>
                <a:srgbClr val="FFFDFE"/>
              </a:clrFrom>
              <a:clrTo>
                <a:srgbClr val="FFFD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1" t="32399" r="5065" b="32586"/>
          <a:stretch/>
        </p:blipFill>
        <p:spPr>
          <a:xfrm>
            <a:off x="8058832" y="235684"/>
            <a:ext cx="782517" cy="432000"/>
          </a:xfrm>
          <a:prstGeom prst="rect">
            <a:avLst/>
          </a:prstGeom>
        </p:spPr>
      </p:pic>
      <p:pic>
        <p:nvPicPr>
          <p:cNvPr id="9" name="Grafik 13" descr="Stiftung.jpg">
            <a:extLst>
              <a:ext uri="{FF2B5EF4-FFF2-40B4-BE49-F238E27FC236}">
                <a16:creationId xmlns:a16="http://schemas.microsoft.com/office/drawing/2014/main" id="{CF0BB75A-0A1E-4B59-A5BA-8DF39D17EF2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2888" y="6442316"/>
            <a:ext cx="698461" cy="3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1623456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gli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35684"/>
            <a:ext cx="1831517" cy="453600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 userDrawn="1"/>
        </p:nvPicPr>
        <p:blipFill rotWithShape="1">
          <a:blip r:embed="rId3" cstate="print">
            <a:clrChange>
              <a:clrFrom>
                <a:srgbClr val="FFFDFE"/>
              </a:clrFrom>
              <a:clrTo>
                <a:srgbClr val="FFFD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1" t="32399" r="5065" b="32586"/>
          <a:stretch/>
        </p:blipFill>
        <p:spPr>
          <a:xfrm>
            <a:off x="8058832" y="235684"/>
            <a:ext cx="782517" cy="432000"/>
          </a:xfrm>
          <a:prstGeom prst="rect">
            <a:avLst/>
          </a:prstGeom>
        </p:spPr>
      </p:pic>
      <p:pic>
        <p:nvPicPr>
          <p:cNvPr id="9" name="Grafik 13" descr="Stiftung.jpg">
            <a:extLst>
              <a:ext uri="{FF2B5EF4-FFF2-40B4-BE49-F238E27FC236}">
                <a16:creationId xmlns:a16="http://schemas.microsoft.com/office/drawing/2014/main" id="{CF0BB75A-0A1E-4B59-A5BA-8DF39D17EF2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2888" y="6442316"/>
            <a:ext cx="698461" cy="3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3146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theme" Target="../theme/theme1.xml"/><Relationship Id="rId7" Type="http://schemas.openxmlformats.org/officeDocument/2006/relationships/image" Target="../media/image4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theme" Target="../theme/theme2.xml"/><Relationship Id="rId7" Type="http://schemas.openxmlformats.org/officeDocument/2006/relationships/image" Target="../media/image4.jp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image" Target="../media/image6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/>
          <p:cNvPicPr>
            <a:picLocks noChangeAspect="1"/>
          </p:cNvPicPr>
          <p:nvPr userDrawn="1"/>
        </p:nvPicPr>
        <p:blipFill>
          <a:blip r:embed="rId4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873" y="235132"/>
            <a:ext cx="1746504" cy="454152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 userDrawn="1"/>
        </p:nvPicPr>
        <p:blipFill rotWithShape="1">
          <a:blip r:embed="rId5" cstate="print">
            <a:clrChange>
              <a:clrFrom>
                <a:srgbClr val="FFFDFE"/>
              </a:clrFrom>
              <a:clrTo>
                <a:srgbClr val="FFFD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1" t="32399" r="5065" b="32586"/>
          <a:stretch/>
        </p:blipFill>
        <p:spPr>
          <a:xfrm>
            <a:off x="8058832" y="235684"/>
            <a:ext cx="782517" cy="432000"/>
          </a:xfrm>
          <a:prstGeom prst="rect">
            <a:avLst/>
          </a:prstGeom>
        </p:spPr>
      </p:pic>
      <p:pic>
        <p:nvPicPr>
          <p:cNvPr id="11" name="Grafik 13" descr="Stiftung.jpg">
            <a:extLst>
              <a:ext uri="{FF2B5EF4-FFF2-40B4-BE49-F238E27FC236}">
                <a16:creationId xmlns:a16="http://schemas.microsoft.com/office/drawing/2014/main" id="{19F4185B-D578-4BB4-9556-FCA21337424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2888" y="6442316"/>
            <a:ext cx="698461" cy="3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Grafik 2" descr="Ein Bild, das Text, Schrift, Logo, Grafiken enthält.&#10;&#10;Automatisch generierte Beschreibung">
            <a:extLst>
              <a:ext uri="{FF2B5EF4-FFF2-40B4-BE49-F238E27FC236}">
                <a16:creationId xmlns:a16="http://schemas.microsoft.com/office/drawing/2014/main" id="{D3A3C86E-84A1-2014-2EBE-4D3C0E61E08F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6387028"/>
            <a:ext cx="1008112" cy="470971"/>
          </a:xfrm>
          <a:prstGeom prst="rect">
            <a:avLst/>
          </a:prstGeom>
        </p:spPr>
      </p:pic>
      <p:pic>
        <p:nvPicPr>
          <p:cNvPr id="4" name="Grafik 3" descr="Ein Bild, das Schrift, Grafiken, Text, Logo enthält.&#10;&#10;KI-generierte Inhalte können fehlerhaft sein.">
            <a:extLst>
              <a:ext uri="{FF2B5EF4-FFF2-40B4-BE49-F238E27FC236}">
                <a16:creationId xmlns:a16="http://schemas.microsoft.com/office/drawing/2014/main" id="{FAA485A1-82B2-2D6A-4830-2C6F1D940BE2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0" y="6480000"/>
            <a:ext cx="681965" cy="252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62" r:id="rId2"/>
  </p:sldLayoutIdLst>
  <p:transition/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40000"/>
        </a:spcAft>
        <a:buClr>
          <a:srgbClr val="003D81"/>
        </a:buClr>
        <a:buSzPct val="12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0"/>
        </a:spcBef>
        <a:spcAft>
          <a:spcPct val="40000"/>
        </a:spcAft>
        <a:buClr>
          <a:srgbClr val="003D81"/>
        </a:buClr>
        <a:buSzPct val="12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0"/>
        </a:spcBef>
        <a:spcAft>
          <a:spcPct val="40000"/>
        </a:spcAft>
        <a:buClr>
          <a:srgbClr val="003D81"/>
        </a:buClr>
        <a:buSzPct val="12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0"/>
        </a:spcBef>
        <a:spcAft>
          <a:spcPct val="40000"/>
        </a:spcAft>
        <a:buClr>
          <a:srgbClr val="003D81"/>
        </a:buClr>
        <a:buSzPct val="12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0"/>
        </a:spcBef>
        <a:spcAft>
          <a:spcPct val="40000"/>
        </a:spcAft>
        <a:buClr>
          <a:srgbClr val="003D81"/>
        </a:buClr>
        <a:buSzPct val="120000"/>
        <a:buFont typeface="Wingdings" pitchFamily="2" charset="2"/>
        <a:buChar char="n"/>
        <a:defRPr sz="12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0"/>
        </a:spcBef>
        <a:spcAft>
          <a:spcPct val="40000"/>
        </a:spcAft>
        <a:buClr>
          <a:srgbClr val="003D81"/>
        </a:buClr>
        <a:buSzPct val="120000"/>
        <a:buFont typeface="Wingdings" pitchFamily="2" charset="2"/>
        <a:buChar char="n"/>
        <a:defRPr sz="12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0"/>
        </a:spcBef>
        <a:spcAft>
          <a:spcPct val="40000"/>
        </a:spcAft>
        <a:buClr>
          <a:srgbClr val="003D81"/>
        </a:buClr>
        <a:buSzPct val="120000"/>
        <a:buFont typeface="Wingdings" pitchFamily="2" charset="2"/>
        <a:buChar char="n"/>
        <a:defRPr sz="12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0"/>
        </a:spcBef>
        <a:spcAft>
          <a:spcPct val="40000"/>
        </a:spcAft>
        <a:buClr>
          <a:srgbClr val="003D81"/>
        </a:buClr>
        <a:buSzPct val="120000"/>
        <a:buFont typeface="Wingdings" pitchFamily="2" charset="2"/>
        <a:buChar char="n"/>
        <a:defRPr sz="12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0"/>
        </a:spcBef>
        <a:spcAft>
          <a:spcPct val="40000"/>
        </a:spcAft>
        <a:buClr>
          <a:srgbClr val="003D81"/>
        </a:buClr>
        <a:buSzPct val="120000"/>
        <a:buFont typeface="Wingdings" pitchFamily="2" charset="2"/>
        <a:buChar char="n"/>
        <a:defRPr sz="12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35684"/>
            <a:ext cx="1831517" cy="453600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 userDrawn="1"/>
        </p:nvPicPr>
        <p:blipFill rotWithShape="1">
          <a:blip r:embed="rId5" cstate="print">
            <a:clrChange>
              <a:clrFrom>
                <a:srgbClr val="FFFDFE"/>
              </a:clrFrom>
              <a:clrTo>
                <a:srgbClr val="FFFD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1" t="32399" r="5065" b="32586"/>
          <a:stretch/>
        </p:blipFill>
        <p:spPr>
          <a:xfrm>
            <a:off x="8058832" y="235684"/>
            <a:ext cx="782517" cy="432000"/>
          </a:xfrm>
          <a:prstGeom prst="rect">
            <a:avLst/>
          </a:prstGeom>
        </p:spPr>
      </p:pic>
      <p:pic>
        <p:nvPicPr>
          <p:cNvPr id="10" name="Grafik 13" descr="Stiftung.jpg">
            <a:extLst>
              <a:ext uri="{FF2B5EF4-FFF2-40B4-BE49-F238E27FC236}">
                <a16:creationId xmlns:a16="http://schemas.microsoft.com/office/drawing/2014/main" id="{026D7E36-574F-4362-B951-4F33F6BE9DB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2888" y="6442316"/>
            <a:ext cx="698461" cy="3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Grafik 1" descr="Ein Bild, das Text, Schrift, Logo, Grafiken enthält.&#10;&#10;Automatisch generierte Beschreibung">
            <a:extLst>
              <a:ext uri="{FF2B5EF4-FFF2-40B4-BE49-F238E27FC236}">
                <a16:creationId xmlns:a16="http://schemas.microsoft.com/office/drawing/2014/main" id="{6CB9D241-DECB-5539-A612-39A2B2F5A52B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6387028"/>
            <a:ext cx="1008112" cy="470971"/>
          </a:xfrm>
          <a:prstGeom prst="rect">
            <a:avLst/>
          </a:prstGeom>
        </p:spPr>
      </p:pic>
      <p:pic>
        <p:nvPicPr>
          <p:cNvPr id="4" name="Grafik 3" descr="Ein Bild, das Schrift, Grafiken, Text, Logo enthält.&#10;&#10;KI-generierte Inhalte können fehlerhaft sein.">
            <a:extLst>
              <a:ext uri="{FF2B5EF4-FFF2-40B4-BE49-F238E27FC236}">
                <a16:creationId xmlns:a16="http://schemas.microsoft.com/office/drawing/2014/main" id="{D871CCF6-6301-EAAD-ADF5-6FC89021419F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0" y="6480000"/>
            <a:ext cx="681965" cy="2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621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70" r:id="rId2"/>
  </p:sldLayoutIdLst>
  <p:transition/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40000"/>
        </a:spcAft>
        <a:buClr>
          <a:srgbClr val="003D81"/>
        </a:buClr>
        <a:buSzPct val="12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0"/>
        </a:spcBef>
        <a:spcAft>
          <a:spcPct val="40000"/>
        </a:spcAft>
        <a:buClr>
          <a:srgbClr val="003D81"/>
        </a:buClr>
        <a:buSzPct val="12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0"/>
        </a:spcBef>
        <a:spcAft>
          <a:spcPct val="40000"/>
        </a:spcAft>
        <a:buClr>
          <a:srgbClr val="003D81"/>
        </a:buClr>
        <a:buSzPct val="12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0"/>
        </a:spcBef>
        <a:spcAft>
          <a:spcPct val="40000"/>
        </a:spcAft>
        <a:buClr>
          <a:srgbClr val="003D81"/>
        </a:buClr>
        <a:buSzPct val="12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0"/>
        </a:spcBef>
        <a:spcAft>
          <a:spcPct val="40000"/>
        </a:spcAft>
        <a:buClr>
          <a:srgbClr val="003D81"/>
        </a:buClr>
        <a:buSzPct val="120000"/>
        <a:buFont typeface="Wingdings" pitchFamily="2" charset="2"/>
        <a:buChar char="n"/>
        <a:defRPr sz="12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0"/>
        </a:spcBef>
        <a:spcAft>
          <a:spcPct val="40000"/>
        </a:spcAft>
        <a:buClr>
          <a:srgbClr val="003D81"/>
        </a:buClr>
        <a:buSzPct val="120000"/>
        <a:buFont typeface="Wingdings" pitchFamily="2" charset="2"/>
        <a:buChar char="n"/>
        <a:defRPr sz="12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0"/>
        </a:spcBef>
        <a:spcAft>
          <a:spcPct val="40000"/>
        </a:spcAft>
        <a:buClr>
          <a:srgbClr val="003D81"/>
        </a:buClr>
        <a:buSzPct val="120000"/>
        <a:buFont typeface="Wingdings" pitchFamily="2" charset="2"/>
        <a:buChar char="n"/>
        <a:defRPr sz="12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0"/>
        </a:spcBef>
        <a:spcAft>
          <a:spcPct val="40000"/>
        </a:spcAft>
        <a:buClr>
          <a:srgbClr val="003D81"/>
        </a:buClr>
        <a:buSzPct val="120000"/>
        <a:buFont typeface="Wingdings" pitchFamily="2" charset="2"/>
        <a:buChar char="n"/>
        <a:defRPr sz="12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0"/>
        </a:spcBef>
        <a:spcAft>
          <a:spcPct val="40000"/>
        </a:spcAft>
        <a:buClr>
          <a:srgbClr val="003D81"/>
        </a:buClr>
        <a:buSzPct val="120000"/>
        <a:buFont typeface="Wingdings" pitchFamily="2" charset="2"/>
        <a:buChar char="n"/>
        <a:defRPr sz="12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ieren 2"/>
          <p:cNvGrpSpPr/>
          <p:nvPr/>
        </p:nvGrpSpPr>
        <p:grpSpPr>
          <a:xfrm>
            <a:off x="-3209036" y="18534"/>
            <a:ext cx="15265696" cy="6711626"/>
            <a:chOff x="-3209036" y="18534"/>
            <a:chExt cx="15265696" cy="6711626"/>
          </a:xfrm>
        </p:grpSpPr>
        <p:sp>
          <p:nvSpPr>
            <p:cNvPr id="16" name="Textfeld 15"/>
            <p:cNvSpPr txBox="1"/>
            <p:nvPr/>
          </p:nvSpPr>
          <p:spPr>
            <a:xfrm>
              <a:off x="-2014557" y="5177024"/>
              <a:ext cx="1901865" cy="41549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de-DE" sz="1050" dirty="0"/>
                <a:t>LOGO(S) der Forschungseinrichtung(en)</a:t>
              </a:r>
            </a:p>
          </p:txBody>
        </p:sp>
        <p:sp>
          <p:nvSpPr>
            <p:cNvPr id="23" name="Textfeld 22"/>
            <p:cNvSpPr txBox="1"/>
            <p:nvPr/>
          </p:nvSpPr>
          <p:spPr>
            <a:xfrm>
              <a:off x="-3209036" y="5668331"/>
              <a:ext cx="3096344" cy="106182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de-DE" sz="1050" dirty="0"/>
                <a:t>Gesamtvolumen = Fördersumme + </a:t>
              </a:r>
              <a:r>
                <a:rPr lang="de-DE" sz="1050" dirty="0" err="1"/>
                <a:t>vAW</a:t>
              </a:r>
              <a:r>
                <a:rPr lang="de-DE" sz="1050" dirty="0"/>
                <a:t> in € ohne €-Cent</a:t>
              </a:r>
              <a:br>
                <a:rPr lang="de-DE" sz="1050" dirty="0"/>
              </a:br>
              <a:r>
                <a:rPr lang="de-DE" sz="1050" dirty="0"/>
                <a:t>Laufzeit: Datum Projektstart – voraussichtliches Laufzeitende</a:t>
              </a:r>
              <a:br>
                <a:rPr lang="de-DE" sz="1050" dirty="0"/>
              </a:br>
              <a:r>
                <a:rPr lang="de-DE" sz="1050" dirty="0"/>
                <a:t>Projektstatus: in Bearbeitung oder abgeschlossen</a:t>
              </a:r>
            </a:p>
          </p:txBody>
        </p:sp>
        <p:sp>
          <p:nvSpPr>
            <p:cNvPr id="19" name="Textfeld 18"/>
            <p:cNvSpPr txBox="1"/>
            <p:nvPr/>
          </p:nvSpPr>
          <p:spPr>
            <a:xfrm>
              <a:off x="-2082393" y="3301534"/>
              <a:ext cx="1969701" cy="41549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de-DE" sz="1050" dirty="0"/>
                <a:t>LOGOS der Industriepartner im PA</a:t>
              </a:r>
            </a:p>
          </p:txBody>
        </p:sp>
        <p:sp>
          <p:nvSpPr>
            <p:cNvPr id="20" name="Textfeld 19"/>
            <p:cNvSpPr txBox="1"/>
            <p:nvPr/>
          </p:nvSpPr>
          <p:spPr>
            <a:xfrm>
              <a:off x="-2344940" y="2123398"/>
              <a:ext cx="2232248" cy="41549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de-DE" sz="1050" dirty="0"/>
                <a:t>Bild(er)/Grafik(en) zur Darstellung des Projekts</a:t>
              </a:r>
            </a:p>
          </p:txBody>
        </p:sp>
        <p:sp>
          <p:nvSpPr>
            <p:cNvPr id="21" name="Textfeld 20"/>
            <p:cNvSpPr txBox="1"/>
            <p:nvPr/>
          </p:nvSpPr>
          <p:spPr>
            <a:xfrm>
              <a:off x="9320356" y="1275141"/>
              <a:ext cx="2736304" cy="251607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de-DE" sz="1050" dirty="0"/>
                <a:t>Nach der Überschrift kann in den einzelnen Blöcken mit Fließtext und/oder mit Anstrichen gearbeitet werden.</a:t>
              </a:r>
            </a:p>
            <a:p>
              <a:endParaRPr lang="de-DE" sz="1050" dirty="0"/>
            </a:p>
            <a:p>
              <a:pPr marL="171450" indent="-171450">
                <a:buFontTx/>
                <a:buChar char="-"/>
              </a:pPr>
              <a:r>
                <a:rPr lang="de-DE" sz="1050" dirty="0"/>
                <a:t>Alle Texte in den Blöcken: Arial, 12 Pt</a:t>
              </a:r>
            </a:p>
            <a:p>
              <a:pPr marL="171450" indent="-171450">
                <a:buFontTx/>
                <a:buChar char="-"/>
              </a:pPr>
              <a:r>
                <a:rPr lang="de-DE" sz="1050" dirty="0"/>
                <a:t>Schriftfarbe der Texte: schwarz</a:t>
              </a:r>
            </a:p>
            <a:p>
              <a:pPr marL="171450" indent="-171450">
                <a:buFontTx/>
                <a:buChar char="-"/>
              </a:pPr>
              <a:r>
                <a:rPr lang="de-DE" sz="1050" dirty="0"/>
                <a:t>Schriftfarbe der Überschriften: rot</a:t>
              </a:r>
            </a:p>
            <a:p>
              <a:pPr marL="171450" indent="-171450">
                <a:buFontTx/>
                <a:buChar char="-"/>
              </a:pPr>
              <a:r>
                <a:rPr lang="de-DE" sz="1050" dirty="0"/>
                <a:t>Feldbreite: 13,6 cm</a:t>
              </a:r>
            </a:p>
            <a:p>
              <a:pPr marL="171450" indent="-171450">
                <a:buFontTx/>
                <a:buChar char="-"/>
              </a:pPr>
              <a:r>
                <a:rPr lang="de-DE" sz="1050" dirty="0"/>
                <a:t>Horizontale Position von der oberen linken Ecke: 11,1 cm</a:t>
              </a:r>
            </a:p>
            <a:p>
              <a:pPr marL="171450" indent="-171450">
                <a:buFontTx/>
                <a:buChar char="-"/>
              </a:pPr>
              <a:r>
                <a:rPr lang="de-DE" sz="1050" dirty="0"/>
                <a:t>Unterste Position des dritten Blocks: Unterkante des linken Blocks</a:t>
              </a:r>
            </a:p>
            <a:p>
              <a:pPr marL="171450" indent="-171450">
                <a:buFontTx/>
                <a:buChar char="-"/>
              </a:pPr>
              <a:r>
                <a:rPr lang="de-DE" sz="1050" dirty="0"/>
                <a:t>Anordnen der drei Blöcke über Funktion: Vertikal verteilen</a:t>
              </a:r>
            </a:p>
            <a:p>
              <a:pPr marL="171450" indent="-171450">
                <a:buFontTx/>
                <a:buChar char="-"/>
              </a:pPr>
              <a:endParaRPr lang="de-DE" sz="1050" dirty="0"/>
            </a:p>
          </p:txBody>
        </p:sp>
        <p:sp>
          <p:nvSpPr>
            <p:cNvPr id="22" name="Textfeld 21"/>
            <p:cNvSpPr txBox="1"/>
            <p:nvPr/>
          </p:nvSpPr>
          <p:spPr>
            <a:xfrm>
              <a:off x="-3132856" y="18534"/>
              <a:ext cx="3020164" cy="186974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marL="171450" indent="-171450">
                <a:buFontTx/>
                <a:buChar char="-"/>
              </a:pPr>
              <a:r>
                <a:rPr lang="de-DE" sz="1050" dirty="0"/>
                <a:t>Titel der Folie: Projekttitel des FOSTA-Projekts</a:t>
              </a:r>
              <a:br>
                <a:rPr lang="de-DE" sz="1050" dirty="0"/>
              </a:br>
              <a:r>
                <a:rPr lang="de-DE" sz="1050" dirty="0"/>
                <a:t>(Abkürzungen bzw. Akronyme des Projekttitels können in folgender Form  verwendet werden: </a:t>
              </a:r>
              <a:br>
                <a:rPr lang="de-DE" sz="1050" dirty="0"/>
              </a:br>
              <a:r>
                <a:rPr lang="de-DE" sz="1050" dirty="0"/>
                <a:t>Akronym – Titel des Projektes)</a:t>
              </a:r>
            </a:p>
            <a:p>
              <a:pPr marL="171450" indent="-171450">
                <a:buFontTx/>
                <a:buChar char="-"/>
              </a:pPr>
              <a:r>
                <a:rPr lang="de-DE" sz="1050" dirty="0"/>
                <a:t>Feldbreite: 24 cm</a:t>
              </a:r>
            </a:p>
            <a:p>
              <a:pPr marL="171450" indent="-171450">
                <a:buFontTx/>
                <a:buChar char="-"/>
              </a:pPr>
              <a:r>
                <a:rPr lang="de-DE" sz="1050" dirty="0"/>
                <a:t>Horizontale Position von der oberen linken Ecke: 0,7 cm</a:t>
              </a:r>
            </a:p>
            <a:p>
              <a:pPr marL="171450" indent="-171450">
                <a:buFontTx/>
                <a:buChar char="-"/>
              </a:pPr>
              <a:r>
                <a:rPr lang="de-DE" sz="1050" dirty="0"/>
                <a:t>Vertikale Position von der oberen linken Ecke: 2 cm</a:t>
              </a:r>
            </a:p>
          </p:txBody>
        </p:sp>
        <p:sp>
          <p:nvSpPr>
            <p:cNvPr id="24" name="Textfeld 23"/>
            <p:cNvSpPr txBox="1"/>
            <p:nvPr/>
          </p:nvSpPr>
          <p:spPr>
            <a:xfrm>
              <a:off x="9320356" y="18534"/>
              <a:ext cx="2736304" cy="577081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050" dirty="0"/>
                <a:t>Alle „blauen Felder“ sind Formathinweise und vor der Abgabe bei der FOSTA zu löschen!</a:t>
              </a:r>
            </a:p>
          </p:txBody>
        </p:sp>
      </p:grpSp>
      <p:sp>
        <p:nvSpPr>
          <p:cNvPr id="409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0577" y="714563"/>
            <a:ext cx="8641903" cy="400110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tabLst>
                <a:tab pos="1076325" algn="l"/>
              </a:tabLst>
            </a:pPr>
            <a:r>
              <a:rPr lang="de-DE" sz="2000" dirty="0"/>
              <a:t>Titel</a:t>
            </a:r>
            <a:endParaRPr lang="de-DE" sz="2000" dirty="0">
              <a:latin typeface="Arial Narrow" pitchFamily="34" charset="0"/>
            </a:endParaRPr>
          </a:p>
        </p:txBody>
      </p:sp>
      <p:sp>
        <p:nvSpPr>
          <p:cNvPr id="4100" name="Rectangle 27"/>
          <p:cNvSpPr>
            <a:spLocks noChangeArrowheads="1"/>
          </p:cNvSpPr>
          <p:nvPr/>
        </p:nvSpPr>
        <p:spPr bwMode="auto">
          <a:xfrm>
            <a:off x="3996630" y="3250872"/>
            <a:ext cx="4895850" cy="7232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54000" rIns="54000">
            <a:spAutoFit/>
          </a:bodyPr>
          <a:lstStyle/>
          <a:p>
            <a:pPr marL="180975" indent="-180975">
              <a:spcAft>
                <a:spcPts val="300"/>
              </a:spcAft>
              <a:tabLst>
                <a:tab pos="180975" algn="l"/>
              </a:tabLst>
            </a:pPr>
            <a:r>
              <a:rPr lang="de-DE" sz="1200" b="1" u="sng" dirty="0">
                <a:solidFill>
                  <a:srgbClr val="FF0000"/>
                </a:solidFill>
              </a:rPr>
              <a:t>FOSTA Forschungsprojekt (P </a:t>
            </a:r>
            <a:r>
              <a:rPr lang="de-DE" sz="1200" b="1" u="sng" dirty="0" err="1">
                <a:solidFill>
                  <a:srgbClr val="FF0000"/>
                </a:solidFill>
              </a:rPr>
              <a:t>xxxx</a:t>
            </a:r>
            <a:r>
              <a:rPr lang="de-DE" sz="1200" b="1" u="sng" dirty="0">
                <a:solidFill>
                  <a:srgbClr val="FF0000"/>
                </a:solidFill>
              </a:rPr>
              <a:t> / IGF-Nr. </a:t>
            </a:r>
            <a:r>
              <a:rPr lang="de-DE" sz="1200" b="1" u="sng" dirty="0" err="1">
                <a:solidFill>
                  <a:srgbClr val="FF0000"/>
                </a:solidFill>
              </a:rPr>
              <a:t>xxxxx</a:t>
            </a:r>
            <a:r>
              <a:rPr lang="de-DE" sz="1200" b="1" u="sng" dirty="0">
                <a:solidFill>
                  <a:srgbClr val="FF0000"/>
                </a:solidFill>
              </a:rPr>
              <a:t> x):</a:t>
            </a:r>
          </a:p>
          <a:p>
            <a:pPr marL="180975" indent="-180975">
              <a:spcAft>
                <a:spcPts val="300"/>
              </a:spcAft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de-DE" sz="1200" dirty="0"/>
              <a:t>…</a:t>
            </a:r>
          </a:p>
          <a:p>
            <a:pPr marL="180975" indent="-180975">
              <a:spcAft>
                <a:spcPts val="300"/>
              </a:spcAft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de-DE" sz="1200" dirty="0"/>
              <a:t>…</a:t>
            </a:r>
          </a:p>
        </p:txBody>
      </p:sp>
      <p:sp>
        <p:nvSpPr>
          <p:cNvPr id="4101" name="Rectangle 37"/>
          <p:cNvSpPr>
            <a:spLocks noChangeArrowheads="1"/>
          </p:cNvSpPr>
          <p:nvPr/>
        </p:nvSpPr>
        <p:spPr bwMode="auto">
          <a:xfrm>
            <a:off x="3996630" y="1361974"/>
            <a:ext cx="4895850" cy="7232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54000" rIns="54000">
            <a:spAutoFit/>
          </a:bodyPr>
          <a:lstStyle/>
          <a:p>
            <a:pPr marL="180975" indent="-180975">
              <a:spcAft>
                <a:spcPts val="300"/>
              </a:spcAft>
            </a:pPr>
            <a:r>
              <a:rPr lang="de-DE" sz="1200" b="1" u="sng" dirty="0">
                <a:solidFill>
                  <a:srgbClr val="FF0000"/>
                </a:solidFill>
              </a:rPr>
              <a:t>Ausgangslage:</a:t>
            </a:r>
          </a:p>
          <a:p>
            <a:pPr marL="180975" indent="-180975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sz="1200" dirty="0"/>
              <a:t>…</a:t>
            </a:r>
          </a:p>
          <a:p>
            <a:pPr marL="180975" indent="-180975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sz="1200" dirty="0"/>
              <a:t>…</a:t>
            </a:r>
          </a:p>
        </p:txBody>
      </p:sp>
      <p:sp>
        <p:nvSpPr>
          <p:cNvPr id="4104" name="Rectangle 27"/>
          <p:cNvSpPr>
            <a:spLocks noChangeArrowheads="1"/>
          </p:cNvSpPr>
          <p:nvPr/>
        </p:nvSpPr>
        <p:spPr bwMode="auto">
          <a:xfrm>
            <a:off x="3996630" y="5139769"/>
            <a:ext cx="4895850" cy="116955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54000" rIns="54000">
            <a:spAutoFit/>
          </a:bodyPr>
          <a:lstStyle/>
          <a:p>
            <a:pPr marL="180975" indent="-180975">
              <a:spcBef>
                <a:spcPts val="0"/>
              </a:spcBef>
              <a:spcAft>
                <a:spcPts val="300"/>
              </a:spcAft>
              <a:tabLst>
                <a:tab pos="180975" algn="l"/>
              </a:tabLst>
            </a:pPr>
            <a:r>
              <a:rPr lang="de-DE" sz="1200" b="1" u="sng" dirty="0">
                <a:solidFill>
                  <a:srgbClr val="FF0000"/>
                </a:solidFill>
              </a:rPr>
              <a:t>Ergebnis:</a:t>
            </a:r>
          </a:p>
          <a:p>
            <a:pPr marL="180975" indent="-180975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de-DE" sz="1200" dirty="0"/>
              <a:t>…</a:t>
            </a:r>
          </a:p>
          <a:p>
            <a:pPr marL="180975" indent="-180975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de-DE" sz="1200" dirty="0"/>
              <a:t>…</a:t>
            </a:r>
          </a:p>
          <a:p>
            <a:pPr marL="180975" indent="-180975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de-DE" sz="1200" dirty="0"/>
              <a:t>…</a:t>
            </a:r>
          </a:p>
          <a:p>
            <a:pPr marL="180975" indent="-180975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de-DE" sz="1200" dirty="0"/>
              <a:t>…</a:t>
            </a:r>
          </a:p>
        </p:txBody>
      </p:sp>
      <p:sp>
        <p:nvSpPr>
          <p:cNvPr id="115" name="Textfeld 114"/>
          <p:cNvSpPr txBox="1"/>
          <p:nvPr/>
        </p:nvSpPr>
        <p:spPr>
          <a:xfrm>
            <a:off x="249616" y="5662989"/>
            <a:ext cx="3600000" cy="64633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square" lIns="36000" rIns="36000" rtlCol="0">
            <a:spAutoFit/>
          </a:bodyPr>
          <a:lstStyle/>
          <a:p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Gesamtvolumen:	</a:t>
            </a:r>
            <a:r>
              <a:rPr lang="de-DE" sz="1200" dirty="0"/>
              <a:t>000.000 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€</a:t>
            </a:r>
          </a:p>
          <a:p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Projektlaufzeit:	xx.xx.20xx – xx.xx.20xx</a:t>
            </a:r>
          </a:p>
          <a:p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FOSTA-Projektstatus:	</a:t>
            </a:r>
          </a:p>
        </p:txBody>
      </p:sp>
      <p:sp>
        <p:nvSpPr>
          <p:cNvPr id="124" name="Rechteck 5"/>
          <p:cNvSpPr>
            <a:spLocks noChangeArrowheads="1"/>
          </p:cNvSpPr>
          <p:nvPr/>
        </p:nvSpPr>
        <p:spPr bwMode="auto">
          <a:xfrm>
            <a:off x="250814" y="1361974"/>
            <a:ext cx="3600450" cy="1692000"/>
          </a:xfrm>
          <a:prstGeom prst="rect">
            <a:avLst/>
          </a:prstGeom>
          <a:solidFill>
            <a:srgbClr val="FFFF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de-DE" sz="1400" dirty="0"/>
          </a:p>
        </p:txBody>
      </p:sp>
      <p:pic>
        <p:nvPicPr>
          <p:cNvPr id="278" name="Picture 25" descr="\\polaris\user\ggolisch\WindowsDesktop\Logos\SMGB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64" y="4296220"/>
            <a:ext cx="174942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9" name="Rectangle 57"/>
          <p:cNvSpPr>
            <a:spLocks noChangeArrowheads="1"/>
          </p:cNvSpPr>
          <p:nvPr/>
        </p:nvSpPr>
        <p:spPr bwMode="auto">
          <a:xfrm>
            <a:off x="250814" y="3102305"/>
            <a:ext cx="3600450" cy="2520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80" name="Text Box 55"/>
          <p:cNvSpPr txBox="1">
            <a:spLocks noChangeArrowheads="1"/>
          </p:cNvSpPr>
          <p:nvPr/>
        </p:nvSpPr>
        <p:spPr bwMode="auto">
          <a:xfrm>
            <a:off x="250814" y="3100286"/>
            <a:ext cx="338497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sz="1200" b="1" dirty="0"/>
              <a:t>Beteiligte Industriepartner</a:t>
            </a:r>
          </a:p>
        </p:txBody>
      </p:sp>
      <p:sp>
        <p:nvSpPr>
          <p:cNvPr id="281" name="Text Box 56"/>
          <p:cNvSpPr txBox="1">
            <a:spLocks noChangeArrowheads="1"/>
          </p:cNvSpPr>
          <p:nvPr/>
        </p:nvSpPr>
        <p:spPr bwMode="auto">
          <a:xfrm>
            <a:off x="250814" y="5115469"/>
            <a:ext cx="338497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sz="1200" b="1" dirty="0"/>
              <a:t>Forschungseinrichtung(en)</a:t>
            </a: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 idx="4294967295"/>
          </p:nvPr>
        </p:nvSpPr>
        <p:spPr>
          <a:xfrm>
            <a:off x="141684" y="806450"/>
            <a:ext cx="7886700" cy="369888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076325" algn="l"/>
              </a:tabLst>
            </a:pPr>
            <a:r>
              <a:rPr lang="de-DE" sz="2000" b="1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Kurzfassung</a:t>
            </a:r>
            <a:r>
              <a:rPr lang="de-DE" sz="2000" b="1" baseline="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zu P </a:t>
            </a:r>
            <a:r>
              <a:rPr lang="de-DE" sz="2000" b="1" baseline="0" dirty="0" err="1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xxxx</a:t>
            </a:r>
            <a:endParaRPr lang="de-DE" sz="2000" b="1" dirty="0">
              <a:solidFill>
                <a:schemeClr val="tx1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237585" y="1422379"/>
            <a:ext cx="864000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…Text…</a:t>
            </a:r>
          </a:p>
        </p:txBody>
      </p:sp>
      <p:grpSp>
        <p:nvGrpSpPr>
          <p:cNvPr id="2" name="Gruppieren 1"/>
          <p:cNvGrpSpPr/>
          <p:nvPr/>
        </p:nvGrpSpPr>
        <p:grpSpPr>
          <a:xfrm>
            <a:off x="-3138156" y="597494"/>
            <a:ext cx="3025464" cy="2776341"/>
            <a:chOff x="-3138156" y="597494"/>
            <a:chExt cx="3025464" cy="2776341"/>
          </a:xfrm>
        </p:grpSpPr>
        <p:sp>
          <p:nvSpPr>
            <p:cNvPr id="7" name="Textfeld 6"/>
            <p:cNvSpPr txBox="1"/>
            <p:nvPr/>
          </p:nvSpPr>
          <p:spPr>
            <a:xfrm>
              <a:off x="-3138156" y="1988840"/>
              <a:ext cx="3025463" cy="1384995"/>
            </a:xfrm>
            <a:prstGeom prst="rect">
              <a:avLst/>
            </a:prstGeom>
            <a:solidFill>
              <a:srgbClr val="B3D7FF"/>
            </a:solidFill>
          </p:spPr>
          <p:txBody>
            <a:bodyPr wrap="square" rtlCol="0">
              <a:spAutoFit/>
            </a:bodyPr>
            <a:lstStyle>
              <a:defPPr>
                <a:defRPr lang="de-DE"/>
              </a:defPPr>
              <a:lvl1pPr algn="r">
                <a:defRPr sz="1050"/>
              </a:lvl1pPr>
            </a:lstStyle>
            <a:p>
              <a:pPr marL="171450" indent="-171450" algn="l">
                <a:buFontTx/>
                <a:buChar char="-"/>
              </a:pPr>
              <a:r>
                <a:rPr lang="de-DE" dirty="0"/>
                <a:t>Alle Texte : Arial, 12 Pt</a:t>
              </a:r>
            </a:p>
            <a:p>
              <a:pPr marL="171450" indent="-171450" algn="l">
                <a:buFontTx/>
                <a:buChar char="-"/>
              </a:pPr>
              <a:r>
                <a:rPr lang="de-DE" dirty="0"/>
                <a:t>Schriftfarbe der Texte: schwarz</a:t>
              </a:r>
            </a:p>
            <a:p>
              <a:pPr marL="171450" indent="-171450" algn="l">
                <a:buFontTx/>
                <a:buChar char="-"/>
              </a:pPr>
              <a:r>
                <a:rPr lang="de-DE" dirty="0"/>
                <a:t>Spaltenbreite: 24 cm</a:t>
              </a:r>
            </a:p>
            <a:p>
              <a:pPr marL="171450" indent="-171450" algn="l">
                <a:buFontTx/>
                <a:buChar char="-"/>
              </a:pPr>
              <a:r>
                <a:rPr lang="de-DE" dirty="0"/>
                <a:t>Horizontale Position von der oberen linken Ecke: 0,7 cm</a:t>
              </a:r>
            </a:p>
            <a:p>
              <a:pPr marL="171450" indent="-171450" algn="l">
                <a:buFontTx/>
                <a:buChar char="-"/>
              </a:pPr>
              <a:r>
                <a:rPr lang="de-DE" dirty="0"/>
                <a:t>Vertikale Position von der oberen linken Ecke: 4 cm</a:t>
              </a:r>
            </a:p>
            <a:p>
              <a:endParaRPr lang="de-DE" dirty="0"/>
            </a:p>
          </p:txBody>
        </p:sp>
        <p:sp>
          <p:nvSpPr>
            <p:cNvPr id="8" name="Textfeld 7"/>
            <p:cNvSpPr txBox="1"/>
            <p:nvPr/>
          </p:nvSpPr>
          <p:spPr>
            <a:xfrm>
              <a:off x="-3132856" y="597494"/>
              <a:ext cx="3020164" cy="1223412"/>
            </a:xfrm>
            <a:prstGeom prst="rect">
              <a:avLst/>
            </a:prstGeom>
            <a:solidFill>
              <a:srgbClr val="B3D7FF"/>
            </a:solidFill>
          </p:spPr>
          <p:txBody>
            <a:bodyPr wrap="square" rtlCol="0">
              <a:spAutoFit/>
            </a:bodyPr>
            <a:lstStyle>
              <a:defPPr>
                <a:defRPr lang="de-DE"/>
              </a:defPPr>
              <a:lvl1pPr algn="r">
                <a:defRPr sz="1050"/>
              </a:lvl1pPr>
            </a:lstStyle>
            <a:p>
              <a:pPr algn="l"/>
              <a:r>
                <a:rPr lang="de-DE" dirty="0"/>
                <a:t>Titel der Folie: Kurzfassung und Projetnummer des FOSTA-Projekts</a:t>
              </a:r>
            </a:p>
            <a:p>
              <a:pPr marL="171450" indent="-171450" algn="l">
                <a:buFontTx/>
                <a:buChar char="-"/>
              </a:pPr>
              <a:r>
                <a:rPr lang="de-DE" dirty="0"/>
                <a:t>Horizontale Position von der oberen linken Ecke: 0,7 cm</a:t>
              </a:r>
            </a:p>
            <a:p>
              <a:pPr marL="171450" indent="-171450" algn="l">
                <a:buFontTx/>
                <a:buChar char="-"/>
              </a:pPr>
              <a:r>
                <a:rPr lang="de-DE" dirty="0"/>
                <a:t>Vertikale Position von der oberen linken Ecke: 2 cm</a:t>
              </a:r>
            </a:p>
            <a:p>
              <a:pPr algn="l"/>
              <a:endParaRPr lang="de-DE" dirty="0"/>
            </a:p>
          </p:txBody>
        </p:sp>
      </p:grpSp>
    </p:spTree>
    <p:extLst>
      <p:ext uri="{BB962C8B-B14F-4D97-AF65-F5344CB8AC3E}">
        <p14:creationId xmlns:p14="http://schemas.microsoft.com/office/powerpoint/2010/main" val="3469525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ieren 2"/>
          <p:cNvGrpSpPr/>
          <p:nvPr/>
        </p:nvGrpSpPr>
        <p:grpSpPr>
          <a:xfrm>
            <a:off x="-3209036" y="-36520"/>
            <a:ext cx="15265696" cy="6628181"/>
            <a:chOff x="-3209036" y="-36520"/>
            <a:chExt cx="15265696" cy="6628181"/>
          </a:xfrm>
        </p:grpSpPr>
        <p:sp>
          <p:nvSpPr>
            <p:cNvPr id="18" name="Textfeld 17"/>
            <p:cNvSpPr txBox="1"/>
            <p:nvPr/>
          </p:nvSpPr>
          <p:spPr>
            <a:xfrm>
              <a:off x="-2082393" y="3246480"/>
              <a:ext cx="1969701" cy="41549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05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LOGOS der Industriepartner im </a:t>
              </a:r>
              <a:r>
                <a:rPr kumimoji="0" lang="de-DE" sz="105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PbA</a:t>
              </a:r>
              <a:endParaRPr kumimoji="0" lang="de-DE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9" name="Textfeld 18"/>
            <p:cNvSpPr txBox="1"/>
            <p:nvPr/>
          </p:nvSpPr>
          <p:spPr>
            <a:xfrm>
              <a:off x="-2344940" y="2068344"/>
              <a:ext cx="2232248" cy="41549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05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Bild(er)/Grafik(en) zur Darstellung des Projekts</a:t>
              </a:r>
            </a:p>
          </p:txBody>
        </p:sp>
        <p:sp>
          <p:nvSpPr>
            <p:cNvPr id="20" name="Textfeld 19"/>
            <p:cNvSpPr txBox="1"/>
            <p:nvPr/>
          </p:nvSpPr>
          <p:spPr>
            <a:xfrm>
              <a:off x="-2014557" y="5177024"/>
              <a:ext cx="1901865" cy="41549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05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LOGO(S) der Forschungseinrichtungen</a:t>
              </a:r>
            </a:p>
          </p:txBody>
        </p:sp>
        <p:sp>
          <p:nvSpPr>
            <p:cNvPr id="21" name="Textfeld 20"/>
            <p:cNvSpPr txBox="1"/>
            <p:nvPr/>
          </p:nvSpPr>
          <p:spPr>
            <a:xfrm>
              <a:off x="9320356" y="1275141"/>
              <a:ext cx="2736304" cy="251607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05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Nach der Überschrift kann in den einzelnen Blöcken mit Fließtext und/oder mit Anstrichen gearbeitet werden.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  <a:p>
              <a:pPr marL="171450" marR="0" lvl="0" indent="-1714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-"/>
                <a:tabLst/>
                <a:defRPr/>
              </a:pPr>
              <a:r>
                <a:rPr kumimoji="0" lang="de-DE" sz="105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Alle Texte in den Blöcken: Arial, 12 Pt</a:t>
              </a:r>
            </a:p>
            <a:p>
              <a:pPr marL="171450" marR="0" lvl="0" indent="-1714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-"/>
                <a:tabLst/>
                <a:defRPr/>
              </a:pPr>
              <a:r>
                <a:rPr kumimoji="0" lang="de-DE" sz="105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Schriftfarbe der Texte: schwarz</a:t>
              </a:r>
            </a:p>
            <a:p>
              <a:pPr marL="171450" marR="0" lvl="0" indent="-1714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-"/>
                <a:tabLst/>
                <a:defRPr/>
              </a:pPr>
              <a:r>
                <a:rPr kumimoji="0" lang="de-DE" sz="105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Schriftfarbe der Überschriften: rot</a:t>
              </a:r>
            </a:p>
            <a:p>
              <a:pPr marL="171450" marR="0" lvl="0" indent="-1714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-"/>
                <a:tabLst/>
                <a:defRPr/>
              </a:pPr>
              <a:r>
                <a:rPr kumimoji="0" lang="de-DE" sz="105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Feldbreite: 13,6 cm</a:t>
              </a:r>
            </a:p>
            <a:p>
              <a:pPr marL="171450" marR="0" lvl="0" indent="-1714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-"/>
                <a:tabLst/>
                <a:defRPr/>
              </a:pPr>
              <a:r>
                <a:rPr kumimoji="0" lang="de-DE" sz="105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Horizontale Position von der oberen linken Ecke: 11,1 cm</a:t>
              </a:r>
            </a:p>
            <a:p>
              <a:pPr marL="171450" marR="0" lvl="0" indent="-1714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-"/>
                <a:tabLst/>
                <a:defRPr/>
              </a:pPr>
              <a:r>
                <a:rPr kumimoji="0" lang="de-DE" sz="105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Unterste Position des dritten Blocks: Unterkante des linken Blocks</a:t>
              </a:r>
            </a:p>
            <a:p>
              <a:pPr marL="171450" marR="0" lvl="0" indent="-1714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-"/>
                <a:tabLst/>
                <a:defRPr/>
              </a:pPr>
              <a:r>
                <a:rPr kumimoji="0" lang="de-DE" sz="105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Anordnen der drei Blöcke über Funktion: Vertikal verteilen</a:t>
              </a:r>
            </a:p>
            <a:p>
              <a:pPr marL="171450" marR="0" lvl="0" indent="-1714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-"/>
                <a:tabLst/>
                <a:defRPr/>
              </a:pPr>
              <a:endParaRPr kumimoji="0" lang="de-DE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22" name="Textfeld 21"/>
            <p:cNvSpPr txBox="1"/>
            <p:nvPr/>
          </p:nvSpPr>
          <p:spPr>
            <a:xfrm>
              <a:off x="-3209036" y="5668331"/>
              <a:ext cx="3096344" cy="92333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05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Gesamtvolumen = Fördersumme + </a:t>
              </a:r>
              <a:r>
                <a:rPr kumimoji="0" lang="de-DE" sz="105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vAW</a:t>
              </a:r>
              <a:r>
                <a:rPr kumimoji="0" lang="de-DE" sz="105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 in € ohne €-Cent</a:t>
              </a:r>
              <a:br>
                <a:rPr kumimoji="0" lang="de-DE" sz="105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</a:br>
              <a:r>
                <a:rPr kumimoji="0" lang="de-DE" sz="105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Laufzeit: Datum Projektstart – voraussichtliches Laufzeitende mm/</a:t>
              </a:r>
              <a:r>
                <a:rPr kumimoji="0" lang="de-DE" sz="105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dd</a:t>
              </a:r>
              <a:r>
                <a:rPr kumimoji="0" lang="de-DE" sz="105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/</a:t>
              </a:r>
              <a:r>
                <a:rPr kumimoji="0" lang="de-DE" sz="105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yyyy</a:t>
              </a:r>
              <a:br>
                <a:rPr kumimoji="0" lang="de-DE" sz="105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</a:br>
              <a:r>
                <a:rPr kumimoji="0" lang="de-DE" sz="105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Projektstatus: in </a:t>
              </a:r>
              <a:r>
                <a:rPr kumimoji="0" lang="de-DE" sz="105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progress</a:t>
              </a:r>
              <a:r>
                <a:rPr kumimoji="0" lang="de-DE" sz="105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 oder </a:t>
              </a:r>
              <a:r>
                <a:rPr kumimoji="0" lang="de-DE" sz="105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completed</a:t>
              </a:r>
              <a:endParaRPr kumimoji="0" lang="de-DE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24" name="Textfeld 23"/>
            <p:cNvSpPr txBox="1"/>
            <p:nvPr/>
          </p:nvSpPr>
          <p:spPr>
            <a:xfrm>
              <a:off x="-3132856" y="-36520"/>
              <a:ext cx="3020164" cy="186974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marL="171450" marR="0" lvl="0" indent="-1714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-"/>
                <a:tabLst/>
                <a:defRPr/>
              </a:pPr>
              <a:r>
                <a:rPr kumimoji="0" lang="de-DE" sz="105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Titel der Folie: Projekttitel des FOSTA-Projekts</a:t>
              </a:r>
              <a:br>
                <a:rPr kumimoji="0" lang="de-DE" sz="105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</a:br>
              <a:r>
                <a:rPr kumimoji="0" lang="de-DE" sz="105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(Abkürzungen bzw. Akronyme des Projekttitels können in folgender Form  verwendet werden: </a:t>
              </a:r>
              <a:br>
                <a:rPr kumimoji="0" lang="de-DE" sz="105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</a:br>
              <a:r>
                <a:rPr kumimoji="0" lang="de-DE" sz="105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Akronym – Titel des Projektes)</a:t>
              </a:r>
            </a:p>
            <a:p>
              <a:pPr marL="171450" marR="0" lvl="0" indent="-1714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-"/>
                <a:tabLst/>
                <a:defRPr/>
              </a:pPr>
              <a:r>
                <a:rPr kumimoji="0" lang="de-DE" sz="105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Feldbreite: 24 cm</a:t>
              </a:r>
            </a:p>
            <a:p>
              <a:pPr marL="171450" marR="0" lvl="0" indent="-1714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-"/>
                <a:tabLst/>
                <a:defRPr/>
              </a:pPr>
              <a:r>
                <a:rPr kumimoji="0" lang="de-DE" sz="105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Horizontale Position von der oberen linken Ecke: 0,7 cm</a:t>
              </a:r>
            </a:p>
            <a:p>
              <a:pPr marL="171450" marR="0" lvl="0" indent="-1714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-"/>
                <a:tabLst/>
                <a:defRPr/>
              </a:pPr>
              <a:r>
                <a:rPr kumimoji="0" lang="de-DE" sz="105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Vertikale Position von der oberen linken Ecke: 2 cm</a:t>
              </a:r>
            </a:p>
          </p:txBody>
        </p:sp>
      </p:grpSp>
      <p:sp>
        <p:nvSpPr>
          <p:cNvPr id="409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0577" y="720000"/>
            <a:ext cx="8640000" cy="400110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tabLst>
                <a:tab pos="1076325" algn="l"/>
              </a:tabLst>
            </a:pPr>
            <a:r>
              <a:rPr lang="de-DE" sz="2000" dirty="0"/>
              <a:t>Title</a:t>
            </a:r>
            <a:endParaRPr lang="de-DE" sz="2000" dirty="0">
              <a:latin typeface="Arial Narrow" pitchFamily="34" charset="0"/>
            </a:endParaRPr>
          </a:p>
        </p:txBody>
      </p:sp>
      <p:sp>
        <p:nvSpPr>
          <p:cNvPr id="4100" name="Rectangle 27"/>
          <p:cNvSpPr>
            <a:spLocks noChangeArrowheads="1"/>
          </p:cNvSpPr>
          <p:nvPr/>
        </p:nvSpPr>
        <p:spPr bwMode="auto">
          <a:xfrm>
            <a:off x="3996630" y="3585579"/>
            <a:ext cx="4895850" cy="7232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54000" rIns="54000">
            <a:spAutoFit/>
          </a:bodyPr>
          <a:lstStyle/>
          <a:p>
            <a:pPr marL="180975" lvl="0" indent="-180975">
              <a:spcAft>
                <a:spcPts val="300"/>
              </a:spcAft>
              <a:tabLst>
                <a:tab pos="180975" algn="l"/>
              </a:tabLst>
            </a:pPr>
            <a:r>
              <a:rPr kumimoji="0" lang="de-DE" sz="12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FOSTA Research Project (</a:t>
            </a:r>
            <a:r>
              <a:rPr lang="de-DE" sz="1200" b="1" u="sng" dirty="0">
                <a:solidFill>
                  <a:srgbClr val="FF0000"/>
                </a:solidFill>
              </a:rPr>
              <a:t>P </a:t>
            </a:r>
            <a:r>
              <a:rPr lang="de-DE" sz="1200" b="1" u="sng" dirty="0" err="1">
                <a:solidFill>
                  <a:srgbClr val="FF0000"/>
                </a:solidFill>
              </a:rPr>
              <a:t>xxxx</a:t>
            </a:r>
            <a:r>
              <a:rPr lang="de-DE" sz="1200" b="1" u="sng" dirty="0">
                <a:solidFill>
                  <a:srgbClr val="FF0000"/>
                </a:solidFill>
              </a:rPr>
              <a:t> / IGF </a:t>
            </a:r>
            <a:r>
              <a:rPr lang="de-DE" sz="1200" b="1" u="sng" dirty="0" err="1">
                <a:solidFill>
                  <a:srgbClr val="FF0000"/>
                </a:solidFill>
              </a:rPr>
              <a:t>xxxxx</a:t>
            </a:r>
            <a:r>
              <a:rPr lang="de-DE" sz="1200" b="1" u="sng" dirty="0">
                <a:solidFill>
                  <a:srgbClr val="FF0000"/>
                </a:solidFill>
              </a:rPr>
              <a:t> x</a:t>
            </a:r>
            <a:r>
              <a:rPr kumimoji="0" lang="de-DE" sz="12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):</a:t>
            </a:r>
          </a:p>
          <a:p>
            <a:pPr marL="180975" marR="0" lvl="0" indent="-1809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>
                <a:tab pos="180975" algn="l"/>
              </a:tabLst>
              <a:defRPr/>
            </a:pPr>
            <a:r>
              <a:rPr kumimoji="0" lang="de-DE" sz="120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…</a:t>
            </a:r>
          </a:p>
          <a:p>
            <a:pPr marL="180975" marR="0" lvl="0" indent="-1809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>
                <a:tab pos="180975" algn="l"/>
              </a:tabLst>
              <a:defRPr/>
            </a:pPr>
            <a:r>
              <a:rPr kumimoji="0" lang="de-DE" sz="120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…</a:t>
            </a:r>
          </a:p>
        </p:txBody>
      </p:sp>
      <p:sp>
        <p:nvSpPr>
          <p:cNvPr id="4101" name="Rectangle 37"/>
          <p:cNvSpPr>
            <a:spLocks noChangeArrowheads="1"/>
          </p:cNvSpPr>
          <p:nvPr/>
        </p:nvSpPr>
        <p:spPr bwMode="auto">
          <a:xfrm>
            <a:off x="3996630" y="1361974"/>
            <a:ext cx="4895850" cy="7232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54000" rIns="54000">
            <a:spAutoFit/>
          </a:bodyPr>
          <a:lstStyle/>
          <a:p>
            <a:pPr marL="180975" marR="0" lvl="0" indent="-1809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Initial Position:</a:t>
            </a:r>
          </a:p>
          <a:p>
            <a:pPr marL="180975" marR="0" lvl="0" indent="-1809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20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…</a:t>
            </a:r>
          </a:p>
          <a:p>
            <a:pPr marL="180975" marR="0" lvl="0" indent="-1809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20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…</a:t>
            </a:r>
          </a:p>
        </p:txBody>
      </p:sp>
      <p:sp>
        <p:nvSpPr>
          <p:cNvPr id="4104" name="Rectangle 27"/>
          <p:cNvSpPr>
            <a:spLocks noChangeArrowheads="1"/>
          </p:cNvSpPr>
          <p:nvPr/>
        </p:nvSpPr>
        <p:spPr bwMode="auto">
          <a:xfrm>
            <a:off x="3981023" y="5586045"/>
            <a:ext cx="4895850" cy="7232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54000" rIns="54000">
            <a:spAutoFit/>
          </a:bodyPr>
          <a:lstStyle/>
          <a:p>
            <a:pPr marL="180975" marR="0" lvl="0" indent="-180975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>
                <a:tab pos="180975" algn="l"/>
              </a:tabLst>
              <a:defRPr/>
            </a:pPr>
            <a:r>
              <a:rPr kumimoji="0" lang="de-DE" sz="1200" b="1" i="0" u="sng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Results</a:t>
            </a:r>
            <a:r>
              <a:rPr kumimoji="0" lang="de-DE" sz="12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:</a:t>
            </a:r>
          </a:p>
          <a:p>
            <a:pPr marL="180975" marR="0" lvl="0" indent="-180975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>
                <a:tab pos="180975" algn="l"/>
              </a:tabLst>
              <a:defRPr/>
            </a:pPr>
            <a:r>
              <a:rPr kumimoji="0" lang="de-DE" sz="120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…</a:t>
            </a:r>
          </a:p>
          <a:p>
            <a:pPr marL="180975" marR="0" lvl="0" indent="-180975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>
                <a:tab pos="180975" algn="l"/>
              </a:tabLst>
              <a:defRPr/>
            </a:pPr>
            <a:r>
              <a:rPr kumimoji="0" lang="de-DE" sz="120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…</a:t>
            </a:r>
          </a:p>
        </p:txBody>
      </p:sp>
      <p:sp>
        <p:nvSpPr>
          <p:cNvPr id="115" name="Textfeld 114"/>
          <p:cNvSpPr txBox="1"/>
          <p:nvPr/>
        </p:nvSpPr>
        <p:spPr>
          <a:xfrm>
            <a:off x="249616" y="5662989"/>
            <a:ext cx="3600000" cy="64633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square" lIns="36000" rIns="36000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Total </a:t>
            </a:r>
            <a:r>
              <a:rPr kumimoji="0" lang="de-DE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amount</a:t>
            </a: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		</a:t>
            </a: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000,000 </a:t>
            </a: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€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Duration:		xx/xx/20xx – xx/xx/20xx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FOSTA-Project Status:</a:t>
            </a:r>
          </a:p>
        </p:txBody>
      </p:sp>
      <p:sp>
        <p:nvSpPr>
          <p:cNvPr id="124" name="Rechteck 5"/>
          <p:cNvSpPr>
            <a:spLocks noChangeArrowheads="1"/>
          </p:cNvSpPr>
          <p:nvPr/>
        </p:nvSpPr>
        <p:spPr bwMode="auto">
          <a:xfrm>
            <a:off x="250814" y="1361974"/>
            <a:ext cx="3600450" cy="1692000"/>
          </a:xfrm>
          <a:prstGeom prst="rect">
            <a:avLst/>
          </a:prstGeom>
          <a:solidFill>
            <a:srgbClr val="FFFF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278" name="Picture 25" descr="\\polaris\user\ggolisch\WindowsDesktop\Logos\SMGB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64" y="4296220"/>
            <a:ext cx="174942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9" name="Rectangle 57"/>
          <p:cNvSpPr>
            <a:spLocks noChangeArrowheads="1"/>
          </p:cNvSpPr>
          <p:nvPr/>
        </p:nvSpPr>
        <p:spPr bwMode="auto">
          <a:xfrm>
            <a:off x="250814" y="3102305"/>
            <a:ext cx="3600450" cy="2520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80" name="Text Box 55"/>
          <p:cNvSpPr txBox="1">
            <a:spLocks noChangeArrowheads="1"/>
          </p:cNvSpPr>
          <p:nvPr/>
        </p:nvSpPr>
        <p:spPr bwMode="auto">
          <a:xfrm>
            <a:off x="250814" y="3100286"/>
            <a:ext cx="338497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Involved</a:t>
            </a:r>
            <a:r>
              <a:rPr kumimoji="0" lang="de-DE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</a:t>
            </a:r>
            <a:r>
              <a:rPr kumimoji="0" lang="de-DE" sz="1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Industry</a:t>
            </a:r>
            <a:r>
              <a:rPr kumimoji="0" lang="de-DE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Partners</a:t>
            </a:r>
          </a:p>
        </p:txBody>
      </p:sp>
      <p:sp>
        <p:nvSpPr>
          <p:cNvPr id="281" name="Text Box 56"/>
          <p:cNvSpPr txBox="1">
            <a:spLocks noChangeArrowheads="1"/>
          </p:cNvSpPr>
          <p:nvPr/>
        </p:nvSpPr>
        <p:spPr bwMode="auto">
          <a:xfrm>
            <a:off x="250814" y="5115469"/>
            <a:ext cx="338497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Research Center(s)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B0CF182E-5FAD-4278-9DB3-E42B48385723}"/>
              </a:ext>
            </a:extLst>
          </p:cNvPr>
          <p:cNvSpPr txBox="1"/>
          <p:nvPr/>
        </p:nvSpPr>
        <p:spPr>
          <a:xfrm>
            <a:off x="9320356" y="18534"/>
            <a:ext cx="2736304" cy="57708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050" dirty="0"/>
              <a:t>Alle „blauen Felder“ sind Formathinweise und vor der Abgabe bei der FOSTA zu löschen!</a:t>
            </a:r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2">
            <a:extLst>
              <a:ext uri="{FF2B5EF4-FFF2-40B4-BE49-F238E27FC236}">
                <a16:creationId xmlns:a16="http://schemas.microsoft.com/office/drawing/2014/main" id="{1BBD9CBC-E4B9-CC4E-825E-6B02BF818B40}"/>
              </a:ext>
            </a:extLst>
          </p:cNvPr>
          <p:cNvSpPr txBox="1">
            <a:spLocks/>
          </p:cNvSpPr>
          <p:nvPr/>
        </p:nvSpPr>
        <p:spPr>
          <a:xfrm>
            <a:off x="179512" y="806450"/>
            <a:ext cx="7886700" cy="369888"/>
          </a:xfrm>
          <a:prstGeom prst="rect">
            <a:avLst/>
          </a:prstGeom>
        </p:spPr>
        <p:txBody>
          <a:bodyPr wrap="square" anchor="t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tabLst>
                <a:tab pos="1076325" algn="l"/>
              </a:tabLst>
            </a:pPr>
            <a:r>
              <a:rPr lang="de-DE" sz="20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Abstract P </a:t>
            </a:r>
            <a:r>
              <a:rPr lang="de-DE" sz="20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endParaRPr lang="de-DE" sz="20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794BD031-EDB8-794D-9885-32D4FC56B591}"/>
              </a:ext>
            </a:extLst>
          </p:cNvPr>
          <p:cNvSpPr txBox="1"/>
          <p:nvPr/>
        </p:nvSpPr>
        <p:spPr>
          <a:xfrm>
            <a:off x="252000" y="1440000"/>
            <a:ext cx="864000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…Text…</a:t>
            </a:r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5D8052DA-0489-7A49-90F6-83DF4A917212}"/>
              </a:ext>
            </a:extLst>
          </p:cNvPr>
          <p:cNvGrpSpPr/>
          <p:nvPr/>
        </p:nvGrpSpPr>
        <p:grpSpPr>
          <a:xfrm>
            <a:off x="-3138155" y="597494"/>
            <a:ext cx="3025463" cy="2776341"/>
            <a:chOff x="-3138155" y="597494"/>
            <a:chExt cx="3025463" cy="2776341"/>
          </a:xfrm>
        </p:grpSpPr>
        <p:sp>
          <p:nvSpPr>
            <p:cNvPr id="5" name="Textfeld 4">
              <a:extLst>
                <a:ext uri="{FF2B5EF4-FFF2-40B4-BE49-F238E27FC236}">
                  <a16:creationId xmlns:a16="http://schemas.microsoft.com/office/drawing/2014/main" id="{B8018E5A-E65D-7B41-A361-95113715F00D}"/>
                </a:ext>
              </a:extLst>
            </p:cNvPr>
            <p:cNvSpPr txBox="1"/>
            <p:nvPr/>
          </p:nvSpPr>
          <p:spPr>
            <a:xfrm>
              <a:off x="-3138155" y="1988840"/>
              <a:ext cx="2916832" cy="1384995"/>
            </a:xfrm>
            <a:prstGeom prst="rect">
              <a:avLst/>
            </a:prstGeom>
            <a:solidFill>
              <a:srgbClr val="B3D7FF"/>
            </a:solidFill>
          </p:spPr>
          <p:txBody>
            <a:bodyPr wrap="square" rtlCol="0">
              <a:spAutoFit/>
            </a:bodyPr>
            <a:lstStyle>
              <a:defPPr>
                <a:defRPr lang="de-DE"/>
              </a:defPPr>
              <a:lvl1pPr algn="r">
                <a:defRPr sz="1050"/>
              </a:lvl1pPr>
            </a:lstStyle>
            <a:p>
              <a:pPr marL="171450" marR="0" lvl="0" indent="-1714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-"/>
                <a:tabLst/>
                <a:defRPr/>
              </a:pPr>
              <a:r>
                <a:rPr kumimoji="0" lang="de-DE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Alle Texte : Arial, 12 Pt</a:t>
              </a:r>
            </a:p>
            <a:p>
              <a:pPr marL="171450" marR="0" lvl="0" indent="-1714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-"/>
                <a:tabLst/>
                <a:defRPr/>
              </a:pPr>
              <a:r>
                <a:rPr kumimoji="0" lang="de-DE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Schriftfarbe der Texte: schwarz</a:t>
              </a:r>
            </a:p>
            <a:p>
              <a:pPr marL="171450" marR="0" lvl="0" indent="-1714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-"/>
                <a:tabLst/>
                <a:defRPr/>
              </a:pPr>
              <a:r>
                <a:rPr kumimoji="0" lang="de-DE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Spaltenbreite: 24 cm</a:t>
              </a:r>
            </a:p>
            <a:p>
              <a:pPr marL="171450" marR="0" lvl="0" indent="-1714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-"/>
                <a:tabLst/>
                <a:defRPr/>
              </a:pPr>
              <a:r>
                <a:rPr kumimoji="0" lang="de-DE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Horizontale Position von der oberen linken Ecke: 0,7 cm</a:t>
              </a:r>
            </a:p>
            <a:p>
              <a:pPr marL="171450" marR="0" lvl="0" indent="-1714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-"/>
                <a:tabLst/>
                <a:defRPr/>
              </a:pPr>
              <a:r>
                <a:rPr kumimoji="0" lang="de-DE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Vertikale Position von der oberen linken Ecke: 4 cm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6" name="Textfeld 5">
              <a:extLst>
                <a:ext uri="{FF2B5EF4-FFF2-40B4-BE49-F238E27FC236}">
                  <a16:creationId xmlns:a16="http://schemas.microsoft.com/office/drawing/2014/main" id="{EB8B8439-7528-864A-99C5-0F9E5A65B5F2}"/>
                </a:ext>
              </a:extLst>
            </p:cNvPr>
            <p:cNvSpPr txBox="1"/>
            <p:nvPr/>
          </p:nvSpPr>
          <p:spPr>
            <a:xfrm>
              <a:off x="-3132856" y="597494"/>
              <a:ext cx="3020164" cy="1223412"/>
            </a:xfrm>
            <a:prstGeom prst="rect">
              <a:avLst/>
            </a:prstGeom>
            <a:solidFill>
              <a:srgbClr val="B3D7FF"/>
            </a:solidFill>
          </p:spPr>
          <p:txBody>
            <a:bodyPr wrap="square" rtlCol="0">
              <a:spAutoFit/>
            </a:bodyPr>
            <a:lstStyle>
              <a:defPPr>
                <a:defRPr lang="de-DE"/>
              </a:defPPr>
              <a:lvl1pPr algn="r">
                <a:defRPr sz="1050"/>
              </a:lvl1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Titel der Folie: Kurzfassung und Projetnummer des FOSTA-Projekts</a:t>
              </a:r>
            </a:p>
            <a:p>
              <a:pPr marL="171450" marR="0" lvl="0" indent="-1714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-"/>
                <a:tabLst/>
                <a:defRPr/>
              </a:pPr>
              <a:r>
                <a:rPr kumimoji="0" lang="de-DE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Horizontale Position von der oberen linken Ecke: 0,7 cm</a:t>
              </a:r>
            </a:p>
            <a:p>
              <a:pPr marL="171450" marR="0" lvl="0" indent="-1714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-"/>
                <a:tabLst/>
                <a:defRPr/>
              </a:pPr>
              <a:r>
                <a:rPr kumimoji="0" lang="de-DE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Vertikale Position von der oberen linken Ecke: 2 cm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06904920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Deutsch">
  <a:themeElements>
    <a:clrScheme name="SIZ-Standarddesign 14">
      <a:dk1>
        <a:srgbClr val="000000"/>
      </a:dk1>
      <a:lt1>
        <a:srgbClr val="FFFFFF"/>
      </a:lt1>
      <a:dk2>
        <a:srgbClr val="008080"/>
      </a:dk2>
      <a:lt2>
        <a:srgbClr val="C0C0C0"/>
      </a:lt2>
      <a:accent1>
        <a:srgbClr val="003D81"/>
      </a:accent1>
      <a:accent2>
        <a:srgbClr val="5575A8"/>
      </a:accent2>
      <a:accent3>
        <a:srgbClr val="FFFFFF"/>
      </a:accent3>
      <a:accent4>
        <a:srgbClr val="000000"/>
      </a:accent4>
      <a:accent5>
        <a:srgbClr val="AAAFC1"/>
      </a:accent5>
      <a:accent6>
        <a:srgbClr val="4C6998"/>
      </a:accent6>
      <a:hlink>
        <a:srgbClr val="879EC3"/>
      </a:hlink>
      <a:folHlink>
        <a:srgbClr val="FF6600"/>
      </a:folHlink>
    </a:clrScheme>
    <a:fontScheme name="SIZ-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IZ-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Z-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Z-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Z-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Z-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Z-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Z-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Z-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Z-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Z-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Z-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Z-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Z-Standarddesign 13">
        <a:dk1>
          <a:srgbClr val="000000"/>
        </a:dk1>
        <a:lt1>
          <a:srgbClr val="FFFFFF"/>
        </a:lt1>
        <a:dk2>
          <a:srgbClr val="DDDDDD"/>
        </a:dk2>
        <a:lt2>
          <a:srgbClr val="C0C0C0"/>
        </a:lt2>
        <a:accent1>
          <a:srgbClr val="003D81"/>
        </a:accent1>
        <a:accent2>
          <a:srgbClr val="5575A8"/>
        </a:accent2>
        <a:accent3>
          <a:srgbClr val="FFFFFF"/>
        </a:accent3>
        <a:accent4>
          <a:srgbClr val="000000"/>
        </a:accent4>
        <a:accent5>
          <a:srgbClr val="AAAFC1"/>
        </a:accent5>
        <a:accent6>
          <a:srgbClr val="4C6998"/>
        </a:accent6>
        <a:hlink>
          <a:srgbClr val="879EC3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Z-Standarddesign 14">
        <a:dk1>
          <a:srgbClr val="000000"/>
        </a:dk1>
        <a:lt1>
          <a:srgbClr val="FFFFFF"/>
        </a:lt1>
        <a:dk2>
          <a:srgbClr val="008080"/>
        </a:dk2>
        <a:lt2>
          <a:srgbClr val="C0C0C0"/>
        </a:lt2>
        <a:accent1>
          <a:srgbClr val="003D81"/>
        </a:accent1>
        <a:accent2>
          <a:srgbClr val="5575A8"/>
        </a:accent2>
        <a:accent3>
          <a:srgbClr val="FFFFFF"/>
        </a:accent3>
        <a:accent4>
          <a:srgbClr val="000000"/>
        </a:accent4>
        <a:accent5>
          <a:srgbClr val="AAAFC1"/>
        </a:accent5>
        <a:accent6>
          <a:srgbClr val="4C6998"/>
        </a:accent6>
        <a:hlink>
          <a:srgbClr val="879EC3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aster englisch">
  <a:themeElements>
    <a:clrScheme name="SIZ-Standarddesign 14">
      <a:dk1>
        <a:srgbClr val="000000"/>
      </a:dk1>
      <a:lt1>
        <a:srgbClr val="FFFFFF"/>
      </a:lt1>
      <a:dk2>
        <a:srgbClr val="008080"/>
      </a:dk2>
      <a:lt2>
        <a:srgbClr val="C0C0C0"/>
      </a:lt2>
      <a:accent1>
        <a:srgbClr val="003D81"/>
      </a:accent1>
      <a:accent2>
        <a:srgbClr val="5575A8"/>
      </a:accent2>
      <a:accent3>
        <a:srgbClr val="FFFFFF"/>
      </a:accent3>
      <a:accent4>
        <a:srgbClr val="000000"/>
      </a:accent4>
      <a:accent5>
        <a:srgbClr val="AAAFC1"/>
      </a:accent5>
      <a:accent6>
        <a:srgbClr val="4C6998"/>
      </a:accent6>
      <a:hlink>
        <a:srgbClr val="879EC3"/>
      </a:hlink>
      <a:folHlink>
        <a:srgbClr val="FF6600"/>
      </a:folHlink>
    </a:clrScheme>
    <a:fontScheme name="SIZ-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IZ-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Z-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Z-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Z-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Z-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Z-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Z-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Z-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Z-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Z-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Z-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Z-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Z-Standarddesign 13">
        <a:dk1>
          <a:srgbClr val="000000"/>
        </a:dk1>
        <a:lt1>
          <a:srgbClr val="FFFFFF"/>
        </a:lt1>
        <a:dk2>
          <a:srgbClr val="DDDDDD"/>
        </a:dk2>
        <a:lt2>
          <a:srgbClr val="C0C0C0"/>
        </a:lt2>
        <a:accent1>
          <a:srgbClr val="003D81"/>
        </a:accent1>
        <a:accent2>
          <a:srgbClr val="5575A8"/>
        </a:accent2>
        <a:accent3>
          <a:srgbClr val="FFFFFF"/>
        </a:accent3>
        <a:accent4>
          <a:srgbClr val="000000"/>
        </a:accent4>
        <a:accent5>
          <a:srgbClr val="AAAFC1"/>
        </a:accent5>
        <a:accent6>
          <a:srgbClr val="4C6998"/>
        </a:accent6>
        <a:hlink>
          <a:srgbClr val="879EC3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Z-Standarddesign 14">
        <a:dk1>
          <a:srgbClr val="000000"/>
        </a:dk1>
        <a:lt1>
          <a:srgbClr val="FFFFFF"/>
        </a:lt1>
        <a:dk2>
          <a:srgbClr val="008080"/>
        </a:dk2>
        <a:lt2>
          <a:srgbClr val="C0C0C0"/>
        </a:lt2>
        <a:accent1>
          <a:srgbClr val="003D81"/>
        </a:accent1>
        <a:accent2>
          <a:srgbClr val="5575A8"/>
        </a:accent2>
        <a:accent3>
          <a:srgbClr val="FFFFFF"/>
        </a:accent3>
        <a:accent4>
          <a:srgbClr val="000000"/>
        </a:accent4>
        <a:accent5>
          <a:srgbClr val="AAAFC1"/>
        </a:accent5>
        <a:accent6>
          <a:srgbClr val="4C6998"/>
        </a:accent6>
        <a:hlink>
          <a:srgbClr val="879EC3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7DE453CC50BBC4D8830C2D9756B4167" ma:contentTypeVersion="10" ma:contentTypeDescription="Ein neues Dokument erstellen." ma:contentTypeScope="" ma:versionID="6328a2071240e738d6cd6244fce9af0a">
  <xsd:schema xmlns:xsd="http://www.w3.org/2001/XMLSchema" xmlns:xs="http://www.w3.org/2001/XMLSchema" xmlns:p="http://schemas.microsoft.com/office/2006/metadata/properties" xmlns:ns2="bbc726e0-5d4d-4b05-ab6e-a7a0add9ea70" xmlns:ns3="d3142e2d-0efd-4570-9a0d-3c830765c998" targetNamespace="http://schemas.microsoft.com/office/2006/metadata/properties" ma:root="true" ma:fieldsID="dad3af0bc9770fcf56c1eb5b66d252a7" ns2:_="" ns3:_="">
    <xsd:import namespace="bbc726e0-5d4d-4b05-ab6e-a7a0add9ea70"/>
    <xsd:import namespace="d3142e2d-0efd-4570-9a0d-3c830765c99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c726e0-5d4d-4b05-ab6e-a7a0add9ea7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142e2d-0efd-4570-9a0d-3c830765c998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086C8B2-0656-4E97-8D29-ECBDA445B75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bc726e0-5d4d-4b05-ab6e-a7a0add9ea70"/>
    <ds:schemaRef ds:uri="d3142e2d-0efd-4570-9a0d-3c830765c99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7DDFEEB-4654-4EBB-ABFD-765420B73D2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45BB59B-B313-48A6-B629-35B6E33C25E4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641</Words>
  <Application>Microsoft Macintosh PowerPoint</Application>
  <PresentationFormat>Bildschirmpräsentation (4:3)</PresentationFormat>
  <Paragraphs>90</Paragraphs>
  <Slides>4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4</vt:i4>
      </vt:variant>
    </vt:vector>
  </HeadingPairs>
  <TitlesOfParts>
    <vt:vector size="10" baseType="lpstr">
      <vt:lpstr>Arial</vt:lpstr>
      <vt:lpstr>Arial Narrow</vt:lpstr>
      <vt:lpstr>Calibri</vt:lpstr>
      <vt:lpstr>Wingdings</vt:lpstr>
      <vt:lpstr>Deutsch</vt:lpstr>
      <vt:lpstr>Master englisch</vt:lpstr>
      <vt:lpstr>Titel</vt:lpstr>
      <vt:lpstr>Kurzfassung zu P xxxx</vt:lpstr>
      <vt:lpstr>Title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</dc:title>
  <dc:creator>Gregor Nuesse</dc:creator>
  <cp:lastModifiedBy>Lutz Nettelbeck</cp:lastModifiedBy>
  <cp:revision>155</cp:revision>
  <cp:lastPrinted>2017-01-10T08:44:30Z</cp:lastPrinted>
  <dcterms:created xsi:type="dcterms:W3CDTF">2009-11-27T12:45:47Z</dcterms:created>
  <dcterms:modified xsi:type="dcterms:W3CDTF">2025-02-04T15:39:52Z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0x010100D7DE453CC50BBC4D8830C2D9756B4167</vt:lpwstr>
  </property>
</Properties>
</file>